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  <p:sldMasterId id="2147483697" r:id="rId4"/>
    <p:sldMasterId id="2147483702" r:id="rId5"/>
  </p:sldMasterIdLst>
  <p:notesMasterIdLst>
    <p:notesMasterId r:id="rId14"/>
  </p:notesMasterIdLst>
  <p:sldIdLst>
    <p:sldId id="698" r:id="rId6"/>
    <p:sldId id="699" r:id="rId7"/>
    <p:sldId id="700" r:id="rId8"/>
    <p:sldId id="703" r:id="rId9"/>
    <p:sldId id="705" r:id="rId10"/>
    <p:sldId id="701" r:id="rId11"/>
    <p:sldId id="706" r:id="rId12"/>
    <p:sldId id="697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69B56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D2464-9C7C-46E8-AE1B-C3A8C83EBADC}" v="1749" dt="2024-10-08T17:16:46.560"/>
    <p1510:client id="{39FCA9FF-B2B5-4DF4-B85C-D0A8A3A96940}" v="1" dt="2024-10-08T17:42:33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41" autoAdjust="0"/>
  </p:normalViewPr>
  <p:slideViewPr>
    <p:cSldViewPr>
      <p:cViewPr varScale="1">
        <p:scale>
          <a:sx n="108" d="100"/>
          <a:sy n="108" d="100"/>
        </p:scale>
        <p:origin x="1740" y="114"/>
      </p:cViewPr>
      <p:guideLst>
        <p:guide orient="horz" pos="230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FCBA4-C927-4D06-ACCC-13CB59AE2BC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D7B79-1D6A-4D85-9AB1-1DAEB3255730}">
      <dgm:prSet phldrT="[Text]" custT="1"/>
      <dgm:spPr/>
      <dgm:t>
        <a:bodyPr/>
        <a:lstStyle/>
        <a:p>
          <a:r>
            <a:rPr lang="en-US" sz="1300" dirty="0"/>
            <a:t>Accounts Payable Defense Agencies</a:t>
          </a:r>
        </a:p>
      </dgm:t>
    </dgm:pt>
    <dgm:pt modelId="{8B9867B1-1048-4697-913E-E5D9B2A87A84}" type="parTrans" cxnId="{45E03426-FD7E-4279-A907-CF79FCD62372}">
      <dgm:prSet/>
      <dgm:spPr/>
      <dgm:t>
        <a:bodyPr/>
        <a:lstStyle/>
        <a:p>
          <a:endParaRPr lang="en-US"/>
        </a:p>
      </dgm:t>
    </dgm:pt>
    <dgm:pt modelId="{D6018AAF-BA48-4E91-AC20-EB50837C1DF5}" type="sibTrans" cxnId="{45E03426-FD7E-4279-A907-CF79FCD62372}">
      <dgm:prSet custT="1"/>
      <dgm:spPr/>
      <dgm:t>
        <a:bodyPr/>
        <a:lstStyle/>
        <a:p>
          <a:r>
            <a:rPr lang="en-US" sz="900" dirty="0"/>
            <a:t>Brandi McGough, Director</a:t>
          </a:r>
        </a:p>
        <a:p>
          <a:r>
            <a:rPr lang="en-US" sz="900" dirty="0"/>
            <a:t>Frank Davila, Deputy Director</a:t>
          </a:r>
        </a:p>
      </dgm:t>
    </dgm:pt>
    <dgm:pt modelId="{CD8797DA-9E15-434D-A70E-03E2E3D1E0D0}">
      <dgm:prSet phldrT="[Text]"/>
      <dgm:spPr/>
      <dgm:t>
        <a:bodyPr/>
        <a:lstStyle/>
        <a:p>
          <a:r>
            <a:rPr lang="en-US" dirty="0"/>
            <a:t>EBS Entitlement</a:t>
          </a:r>
        </a:p>
      </dgm:t>
    </dgm:pt>
    <dgm:pt modelId="{8CCEAEC3-1050-4E32-98C4-A0EE17967604}" type="parTrans" cxnId="{4E591319-B7B5-4687-BE70-2E5F07BB2C13}">
      <dgm:prSet/>
      <dgm:spPr/>
      <dgm:t>
        <a:bodyPr/>
        <a:lstStyle/>
        <a:p>
          <a:endParaRPr lang="en-US"/>
        </a:p>
      </dgm:t>
    </dgm:pt>
    <dgm:pt modelId="{FD7F5553-330C-41B0-B61C-C92B6FD05EBE}" type="sibTrans" cxnId="{4E591319-B7B5-4687-BE70-2E5F07BB2C13}">
      <dgm:prSet custT="1"/>
      <dgm:spPr/>
      <dgm:t>
        <a:bodyPr/>
        <a:lstStyle/>
        <a:p>
          <a:r>
            <a:rPr lang="en-US" sz="1000" dirty="0"/>
            <a:t>Jamie Guzek</a:t>
          </a:r>
        </a:p>
      </dgm:t>
    </dgm:pt>
    <dgm:pt modelId="{C8CA9CD8-C914-4D34-9FAE-10468BB59658}">
      <dgm:prSet phldrT="[Text]"/>
      <dgm:spPr/>
      <dgm:t>
        <a:bodyPr/>
        <a:lstStyle/>
        <a:p>
          <a:r>
            <a:rPr lang="en-US" dirty="0"/>
            <a:t>DAGY Entitlement</a:t>
          </a:r>
        </a:p>
      </dgm:t>
    </dgm:pt>
    <dgm:pt modelId="{C797E356-66D0-43FA-A252-1FB8AC19F435}" type="parTrans" cxnId="{3277ABB2-455A-4277-8843-62CFCDEFFE2C}">
      <dgm:prSet/>
      <dgm:spPr/>
      <dgm:t>
        <a:bodyPr/>
        <a:lstStyle/>
        <a:p>
          <a:endParaRPr lang="en-US"/>
        </a:p>
      </dgm:t>
    </dgm:pt>
    <dgm:pt modelId="{19021DA2-426B-434D-857C-70285986081B}" type="sibTrans" cxnId="{3277ABB2-455A-4277-8843-62CFCDEFFE2C}">
      <dgm:prSet custT="1"/>
      <dgm:spPr/>
      <dgm:t>
        <a:bodyPr/>
        <a:lstStyle/>
        <a:p>
          <a:r>
            <a:rPr lang="en-US" sz="1000" dirty="0"/>
            <a:t>Fon Holloway</a:t>
          </a:r>
        </a:p>
      </dgm:t>
    </dgm:pt>
    <dgm:pt modelId="{A8C6F495-489F-4400-A464-21C7C637507B}">
      <dgm:prSet phldrT="[Text]"/>
      <dgm:spPr/>
      <dgm:t>
        <a:bodyPr/>
        <a:lstStyle/>
        <a:p>
          <a:r>
            <a:rPr lang="en-US" dirty="0"/>
            <a:t>DLA AP Maintenance</a:t>
          </a:r>
        </a:p>
      </dgm:t>
    </dgm:pt>
    <dgm:pt modelId="{BAC718A6-E79E-4025-8EFF-51D9802A294A}" type="parTrans" cxnId="{71CE974A-2967-4D2F-807D-F4461064CAAE}">
      <dgm:prSet/>
      <dgm:spPr/>
      <dgm:t>
        <a:bodyPr/>
        <a:lstStyle/>
        <a:p>
          <a:endParaRPr lang="en-US"/>
        </a:p>
      </dgm:t>
    </dgm:pt>
    <dgm:pt modelId="{1362C85E-A049-47B9-AD75-EBEE1D58B0FC}" type="sibTrans" cxnId="{71CE974A-2967-4D2F-807D-F4461064CAAE}">
      <dgm:prSet custT="1"/>
      <dgm:spPr/>
      <dgm:t>
        <a:bodyPr/>
        <a:lstStyle/>
        <a:p>
          <a:r>
            <a:rPr lang="en-US" sz="1000" dirty="0"/>
            <a:t>Abelina Jones</a:t>
          </a:r>
        </a:p>
      </dgm:t>
    </dgm:pt>
    <dgm:pt modelId="{7769AEA4-D43B-4514-9877-F0BB6F559FA5}">
      <dgm:prSet/>
      <dgm:spPr/>
      <dgm:t>
        <a:bodyPr/>
        <a:lstStyle/>
        <a:p>
          <a:r>
            <a:rPr lang="en-US" dirty="0"/>
            <a:t>AP Support</a:t>
          </a:r>
        </a:p>
      </dgm:t>
    </dgm:pt>
    <dgm:pt modelId="{DB34CBC8-4ADB-4886-A17D-CEB152133B31}" type="parTrans" cxnId="{BAD4FAE0-832C-42AC-987F-E2547A43270D}">
      <dgm:prSet/>
      <dgm:spPr/>
      <dgm:t>
        <a:bodyPr/>
        <a:lstStyle/>
        <a:p>
          <a:endParaRPr lang="en-US"/>
        </a:p>
      </dgm:t>
    </dgm:pt>
    <dgm:pt modelId="{AB63A488-039F-424F-9022-5ADF2B0080D7}" type="sibTrans" cxnId="{BAD4FAE0-832C-42AC-987F-E2547A43270D}">
      <dgm:prSet custT="1"/>
      <dgm:spPr/>
      <dgm:t>
        <a:bodyPr/>
        <a:lstStyle/>
        <a:p>
          <a:r>
            <a:rPr lang="en-US" sz="1000" dirty="0"/>
            <a:t>George Rowland</a:t>
          </a:r>
        </a:p>
      </dgm:t>
    </dgm:pt>
    <dgm:pt modelId="{28F8D57E-E24F-4550-A5E0-76E62C85E166}">
      <dgm:prSet/>
      <dgm:spPr/>
      <dgm:t>
        <a:bodyPr/>
        <a:lstStyle/>
        <a:p>
          <a:r>
            <a:rPr lang="en-US" dirty="0"/>
            <a:t>DAGY AP Maintenance</a:t>
          </a:r>
        </a:p>
      </dgm:t>
    </dgm:pt>
    <dgm:pt modelId="{E51BB39B-6AD2-4F60-9A50-0E4D56E8E63C}" type="parTrans" cxnId="{ED59D179-B443-4FEA-B137-14C1366BF8B6}">
      <dgm:prSet/>
      <dgm:spPr/>
      <dgm:t>
        <a:bodyPr/>
        <a:lstStyle/>
        <a:p>
          <a:endParaRPr lang="en-US"/>
        </a:p>
      </dgm:t>
    </dgm:pt>
    <dgm:pt modelId="{45763E42-34C6-4F71-9A32-1F5524D7428B}" type="sibTrans" cxnId="{ED59D179-B443-4FEA-B137-14C1366BF8B6}">
      <dgm:prSet custT="1"/>
      <dgm:spPr/>
      <dgm:t>
        <a:bodyPr/>
        <a:lstStyle/>
        <a:p>
          <a:r>
            <a:rPr lang="en-US" sz="1000" dirty="0"/>
            <a:t>Margo Berry</a:t>
          </a:r>
        </a:p>
      </dgm:t>
    </dgm:pt>
    <dgm:pt modelId="{D82FAFF1-A24A-40A1-8E5E-B9CDF6A4B1A5}">
      <dgm:prSet/>
      <dgm:spPr/>
      <dgm:t>
        <a:bodyPr/>
        <a:lstStyle/>
        <a:p>
          <a:r>
            <a:rPr lang="en-US" dirty="0"/>
            <a:t>DISA AP Maintenance</a:t>
          </a:r>
        </a:p>
      </dgm:t>
    </dgm:pt>
    <dgm:pt modelId="{444979B2-3D49-445F-A4A8-45833C4A2372}" type="parTrans" cxnId="{51AB4CF0-B2D6-4FFB-8346-381E5055C250}">
      <dgm:prSet/>
      <dgm:spPr/>
      <dgm:t>
        <a:bodyPr/>
        <a:lstStyle/>
        <a:p>
          <a:endParaRPr lang="en-US"/>
        </a:p>
      </dgm:t>
    </dgm:pt>
    <dgm:pt modelId="{F23BF944-ACDE-4EA4-8EC7-5D1E964CB269}" type="sibTrans" cxnId="{51AB4CF0-B2D6-4FFB-8346-381E5055C250}">
      <dgm:prSet custT="1"/>
      <dgm:spPr/>
      <dgm:t>
        <a:bodyPr/>
        <a:lstStyle/>
        <a:p>
          <a:r>
            <a:rPr lang="en-US" sz="1000" dirty="0"/>
            <a:t>Brialle Menefee</a:t>
          </a:r>
        </a:p>
      </dgm:t>
    </dgm:pt>
    <dgm:pt modelId="{3EC139F4-6C46-40A0-91AF-FC0C71E109C8}" type="pres">
      <dgm:prSet presAssocID="{141FCBA4-C927-4D06-ACCC-13CB59AE2B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20F6E-201A-43B4-8D94-CEA8BABA9766}" type="pres">
      <dgm:prSet presAssocID="{ADCD7B79-1D6A-4D85-9AB1-1DAEB3255730}" presName="hierRoot1" presStyleCnt="0">
        <dgm:presLayoutVars>
          <dgm:hierBranch val="init"/>
        </dgm:presLayoutVars>
      </dgm:prSet>
      <dgm:spPr/>
    </dgm:pt>
    <dgm:pt modelId="{93764BA2-D1F2-4041-8265-C21F502E16E2}" type="pres">
      <dgm:prSet presAssocID="{ADCD7B79-1D6A-4D85-9AB1-1DAEB3255730}" presName="rootComposite1" presStyleCnt="0"/>
      <dgm:spPr/>
    </dgm:pt>
    <dgm:pt modelId="{25AC75E5-D7FA-44D2-837A-06A041020B9A}" type="pres">
      <dgm:prSet presAssocID="{ADCD7B79-1D6A-4D85-9AB1-1DAEB3255730}" presName="rootText1" presStyleLbl="node0" presStyleIdx="0" presStyleCnt="1" custScaleX="198094" custScaleY="191301" custLinFactNeighborY="-37508">
        <dgm:presLayoutVars>
          <dgm:chMax/>
          <dgm:chPref val="3"/>
        </dgm:presLayoutVars>
      </dgm:prSet>
      <dgm:spPr/>
    </dgm:pt>
    <dgm:pt modelId="{E0E063EE-162F-4A97-95DC-8D1F385C2EFA}" type="pres">
      <dgm:prSet presAssocID="{ADCD7B79-1D6A-4D85-9AB1-1DAEB3255730}" presName="titleText1" presStyleLbl="fgAcc0" presStyleIdx="0" presStyleCnt="1" custScaleX="198094" custScaleY="229561" custLinFactNeighborX="33853" custLinFactNeighborY="50659">
        <dgm:presLayoutVars>
          <dgm:chMax val="0"/>
          <dgm:chPref val="0"/>
        </dgm:presLayoutVars>
      </dgm:prSet>
      <dgm:spPr/>
    </dgm:pt>
    <dgm:pt modelId="{FA0F2FEB-FD2D-44F0-BD4D-18028B6B6812}" type="pres">
      <dgm:prSet presAssocID="{ADCD7B79-1D6A-4D85-9AB1-1DAEB3255730}" presName="rootConnector1" presStyleLbl="node1" presStyleIdx="0" presStyleCnt="6"/>
      <dgm:spPr/>
    </dgm:pt>
    <dgm:pt modelId="{7C02BF22-E34A-4F7B-AE22-F85C11725AC1}" type="pres">
      <dgm:prSet presAssocID="{ADCD7B79-1D6A-4D85-9AB1-1DAEB3255730}" presName="hierChild2" presStyleCnt="0"/>
      <dgm:spPr/>
    </dgm:pt>
    <dgm:pt modelId="{69440D37-A913-4AE4-A976-5FE501ACC26B}" type="pres">
      <dgm:prSet presAssocID="{8CCEAEC3-1050-4E32-98C4-A0EE17967604}" presName="Name37" presStyleLbl="parChTrans1D2" presStyleIdx="0" presStyleCnt="6"/>
      <dgm:spPr/>
    </dgm:pt>
    <dgm:pt modelId="{73EB2558-5585-4B72-8AA2-68D25BE42140}" type="pres">
      <dgm:prSet presAssocID="{CD8797DA-9E15-434D-A70E-03E2E3D1E0D0}" presName="hierRoot2" presStyleCnt="0">
        <dgm:presLayoutVars>
          <dgm:hierBranch val="init"/>
        </dgm:presLayoutVars>
      </dgm:prSet>
      <dgm:spPr/>
    </dgm:pt>
    <dgm:pt modelId="{8BAAB27A-75B5-4DF7-8419-2E55FCF94D1C}" type="pres">
      <dgm:prSet presAssocID="{CD8797DA-9E15-434D-A70E-03E2E3D1E0D0}" presName="rootComposite" presStyleCnt="0"/>
      <dgm:spPr/>
    </dgm:pt>
    <dgm:pt modelId="{E5258C8A-1D73-41E0-A535-13188040301F}" type="pres">
      <dgm:prSet presAssocID="{CD8797DA-9E15-434D-A70E-03E2E3D1E0D0}" presName="rootText" presStyleLbl="node1" presStyleIdx="0" presStyleCnt="6" custScaleX="143023" custScaleY="152515" custLinFactX="31158" custLinFactNeighborX="100000" custLinFactNeighborY="37508">
        <dgm:presLayoutVars>
          <dgm:chMax/>
          <dgm:chPref val="3"/>
        </dgm:presLayoutVars>
      </dgm:prSet>
      <dgm:spPr/>
    </dgm:pt>
    <dgm:pt modelId="{4A57C4C5-A228-4299-9CC1-3CEE2F54EB2A}" type="pres">
      <dgm:prSet presAssocID="{CD8797DA-9E15-434D-A70E-03E2E3D1E0D0}" presName="titleText2" presStyleLbl="fgAcc1" presStyleIdx="0" presStyleCnt="6" custScaleX="132063" custScaleY="172171" custLinFactX="67579" custLinFactY="81442" custLinFactNeighborX="100000" custLinFactNeighborY="100000">
        <dgm:presLayoutVars>
          <dgm:chMax val="0"/>
          <dgm:chPref val="0"/>
        </dgm:presLayoutVars>
      </dgm:prSet>
      <dgm:spPr/>
    </dgm:pt>
    <dgm:pt modelId="{530D5EEA-8308-4D6C-89D8-9CBB91BCC466}" type="pres">
      <dgm:prSet presAssocID="{CD8797DA-9E15-434D-A70E-03E2E3D1E0D0}" presName="rootConnector" presStyleLbl="node2" presStyleIdx="0" presStyleCnt="0"/>
      <dgm:spPr/>
    </dgm:pt>
    <dgm:pt modelId="{BC8393C1-F8FA-4B09-89BA-EACB46EC31F1}" type="pres">
      <dgm:prSet presAssocID="{CD8797DA-9E15-434D-A70E-03E2E3D1E0D0}" presName="hierChild4" presStyleCnt="0"/>
      <dgm:spPr/>
    </dgm:pt>
    <dgm:pt modelId="{01457CEB-7028-4E2A-8B76-414E6D991C86}" type="pres">
      <dgm:prSet presAssocID="{CD8797DA-9E15-434D-A70E-03E2E3D1E0D0}" presName="hierChild5" presStyleCnt="0"/>
      <dgm:spPr/>
    </dgm:pt>
    <dgm:pt modelId="{008288D9-70DD-4151-9D09-A11F611AE68F}" type="pres">
      <dgm:prSet presAssocID="{C797E356-66D0-43FA-A252-1FB8AC19F435}" presName="Name37" presStyleLbl="parChTrans1D2" presStyleIdx="1" presStyleCnt="6"/>
      <dgm:spPr/>
    </dgm:pt>
    <dgm:pt modelId="{7584F415-6141-48EC-84C4-EB04F2A2EF10}" type="pres">
      <dgm:prSet presAssocID="{C8CA9CD8-C914-4D34-9FAE-10468BB59658}" presName="hierRoot2" presStyleCnt="0">
        <dgm:presLayoutVars>
          <dgm:hierBranch val="init"/>
        </dgm:presLayoutVars>
      </dgm:prSet>
      <dgm:spPr/>
    </dgm:pt>
    <dgm:pt modelId="{BC6D38D9-056E-4A2E-AFA9-FB2DEECEEDB6}" type="pres">
      <dgm:prSet presAssocID="{C8CA9CD8-C914-4D34-9FAE-10468BB59658}" presName="rootComposite" presStyleCnt="0"/>
      <dgm:spPr/>
    </dgm:pt>
    <dgm:pt modelId="{97983684-53A6-4F30-BEC4-BE51A6346CD7}" type="pres">
      <dgm:prSet presAssocID="{C8CA9CD8-C914-4D34-9FAE-10468BB59658}" presName="rootText" presStyleLbl="node1" presStyleIdx="1" presStyleCnt="6" custScaleX="143023" custScaleY="152515" custLinFactX="100000" custLinFactNeighborX="108887" custLinFactNeighborY="37508">
        <dgm:presLayoutVars>
          <dgm:chMax/>
          <dgm:chPref val="3"/>
        </dgm:presLayoutVars>
      </dgm:prSet>
      <dgm:spPr/>
    </dgm:pt>
    <dgm:pt modelId="{F4C027B8-53E9-470D-A4C6-94A136F0D6F1}" type="pres">
      <dgm:prSet presAssocID="{C8CA9CD8-C914-4D34-9FAE-10468BB59658}" presName="titleText2" presStyleLbl="fgAcc1" presStyleIdx="1" presStyleCnt="6" custScaleX="132589" custScaleY="172857" custLinFactX="100000" custLinFactY="74320" custLinFactNeighborX="160355" custLinFactNeighborY="100000">
        <dgm:presLayoutVars>
          <dgm:chMax val="0"/>
          <dgm:chPref val="0"/>
        </dgm:presLayoutVars>
      </dgm:prSet>
      <dgm:spPr/>
    </dgm:pt>
    <dgm:pt modelId="{70755FE5-F337-4BD7-B997-DD9CFA290E50}" type="pres">
      <dgm:prSet presAssocID="{C8CA9CD8-C914-4D34-9FAE-10468BB59658}" presName="rootConnector" presStyleLbl="node2" presStyleIdx="0" presStyleCnt="0"/>
      <dgm:spPr/>
    </dgm:pt>
    <dgm:pt modelId="{418D8F40-590B-49CC-BCB0-43AA78F1E1B0}" type="pres">
      <dgm:prSet presAssocID="{C8CA9CD8-C914-4D34-9FAE-10468BB59658}" presName="hierChild4" presStyleCnt="0"/>
      <dgm:spPr/>
    </dgm:pt>
    <dgm:pt modelId="{4DE9C6CE-D699-4E41-9138-AB0CB008DCAB}" type="pres">
      <dgm:prSet presAssocID="{C8CA9CD8-C914-4D34-9FAE-10468BB59658}" presName="hierChild5" presStyleCnt="0"/>
      <dgm:spPr/>
    </dgm:pt>
    <dgm:pt modelId="{BA441507-B41C-43F5-92A0-BEB9FB6E5198}" type="pres">
      <dgm:prSet presAssocID="{DB34CBC8-4ADB-4886-A17D-CEB152133B31}" presName="Name37" presStyleLbl="parChTrans1D2" presStyleIdx="2" presStyleCnt="6"/>
      <dgm:spPr/>
    </dgm:pt>
    <dgm:pt modelId="{E7A5AB4A-5EEE-4E75-93C8-DF9B136D2811}" type="pres">
      <dgm:prSet presAssocID="{7769AEA4-D43B-4514-9877-F0BB6F559FA5}" presName="hierRoot2" presStyleCnt="0">
        <dgm:presLayoutVars>
          <dgm:hierBranch val="init"/>
        </dgm:presLayoutVars>
      </dgm:prSet>
      <dgm:spPr/>
    </dgm:pt>
    <dgm:pt modelId="{C367D193-84DF-409B-9EC0-629B313B4ED5}" type="pres">
      <dgm:prSet presAssocID="{7769AEA4-D43B-4514-9877-F0BB6F559FA5}" presName="rootComposite" presStyleCnt="0"/>
      <dgm:spPr/>
    </dgm:pt>
    <dgm:pt modelId="{DD430BB8-D66C-4458-9F73-BA65CF737A05}" type="pres">
      <dgm:prSet presAssocID="{7769AEA4-D43B-4514-9877-F0BB6F559FA5}" presName="rootText" presStyleLbl="node1" presStyleIdx="2" presStyleCnt="6" custScaleX="143023" custScaleY="152515" custLinFactX="100000" custLinFactNeighborX="191046" custLinFactNeighborY="37508">
        <dgm:presLayoutVars>
          <dgm:chMax/>
          <dgm:chPref val="3"/>
        </dgm:presLayoutVars>
      </dgm:prSet>
      <dgm:spPr/>
    </dgm:pt>
    <dgm:pt modelId="{9AA976E3-1B81-4BC8-876E-770C73DBF82C}" type="pres">
      <dgm:prSet presAssocID="{7769AEA4-D43B-4514-9877-F0BB6F559FA5}" presName="titleText2" presStyleLbl="fgAcc1" presStyleIdx="2" presStyleCnt="6" custScaleX="132943" custScaleY="173319" custLinFactX="154061" custLinFactY="75648" custLinFactNeighborX="200000" custLinFactNeighborY="100000">
        <dgm:presLayoutVars>
          <dgm:chMax val="0"/>
          <dgm:chPref val="0"/>
        </dgm:presLayoutVars>
      </dgm:prSet>
      <dgm:spPr/>
    </dgm:pt>
    <dgm:pt modelId="{3ACE6231-6CD1-459E-AB6F-ECC14E4A68AD}" type="pres">
      <dgm:prSet presAssocID="{7769AEA4-D43B-4514-9877-F0BB6F559FA5}" presName="rootConnector" presStyleLbl="node2" presStyleIdx="0" presStyleCnt="0"/>
      <dgm:spPr/>
    </dgm:pt>
    <dgm:pt modelId="{BBE452F2-8393-48B2-AE57-41F833D93912}" type="pres">
      <dgm:prSet presAssocID="{7769AEA4-D43B-4514-9877-F0BB6F559FA5}" presName="hierChild4" presStyleCnt="0"/>
      <dgm:spPr/>
    </dgm:pt>
    <dgm:pt modelId="{8452209A-1266-4034-982C-22B8D2E2ED9F}" type="pres">
      <dgm:prSet presAssocID="{7769AEA4-D43B-4514-9877-F0BB6F559FA5}" presName="hierChild5" presStyleCnt="0"/>
      <dgm:spPr/>
    </dgm:pt>
    <dgm:pt modelId="{2B02DA85-A410-4C18-8077-5A47205300CE}" type="pres">
      <dgm:prSet presAssocID="{BAC718A6-E79E-4025-8EFF-51D9802A294A}" presName="Name37" presStyleLbl="parChTrans1D2" presStyleIdx="3" presStyleCnt="6"/>
      <dgm:spPr/>
    </dgm:pt>
    <dgm:pt modelId="{065F370A-3A19-447B-8806-2958D1F27161}" type="pres">
      <dgm:prSet presAssocID="{A8C6F495-489F-4400-A464-21C7C637507B}" presName="hierRoot2" presStyleCnt="0">
        <dgm:presLayoutVars>
          <dgm:hierBranch val="init"/>
        </dgm:presLayoutVars>
      </dgm:prSet>
      <dgm:spPr/>
    </dgm:pt>
    <dgm:pt modelId="{C5750B65-6A8F-4803-8981-7E081A11BBD9}" type="pres">
      <dgm:prSet presAssocID="{A8C6F495-489F-4400-A464-21C7C637507B}" presName="rootComposite" presStyleCnt="0"/>
      <dgm:spPr/>
    </dgm:pt>
    <dgm:pt modelId="{1D09FCD0-7AA2-4572-A0D4-97EE4A71D51E}" type="pres">
      <dgm:prSet presAssocID="{A8C6F495-489F-4400-A464-21C7C637507B}" presName="rootText" presStyleLbl="node1" presStyleIdx="3" presStyleCnt="6" custScaleX="143023" custScaleY="152515" custLinFactX="-100000" custLinFactY="100924" custLinFactNeighborX="-175300" custLinFactNeighborY="200000">
        <dgm:presLayoutVars>
          <dgm:chMax/>
          <dgm:chPref val="3"/>
        </dgm:presLayoutVars>
      </dgm:prSet>
      <dgm:spPr/>
    </dgm:pt>
    <dgm:pt modelId="{12C694F5-8634-470E-9E47-9D07D654B821}" type="pres">
      <dgm:prSet presAssocID="{A8C6F495-489F-4400-A464-21C7C637507B}" presName="titleText2" presStyleLbl="fgAcc1" presStyleIdx="3" presStyleCnt="6" custScaleX="133299" custScaleY="173782" custLinFactX="-100000" custLinFactY="500000" custLinFactNeighborX="-178534" custLinFactNeighborY="511857">
        <dgm:presLayoutVars>
          <dgm:chMax val="0"/>
          <dgm:chPref val="0"/>
        </dgm:presLayoutVars>
      </dgm:prSet>
      <dgm:spPr/>
    </dgm:pt>
    <dgm:pt modelId="{1CFBBCD0-BF6B-4BEC-B491-E02696BC5B15}" type="pres">
      <dgm:prSet presAssocID="{A8C6F495-489F-4400-A464-21C7C637507B}" presName="rootConnector" presStyleLbl="node2" presStyleIdx="0" presStyleCnt="0"/>
      <dgm:spPr/>
    </dgm:pt>
    <dgm:pt modelId="{15323D33-FC0F-401E-A9C5-709FD29085A0}" type="pres">
      <dgm:prSet presAssocID="{A8C6F495-489F-4400-A464-21C7C637507B}" presName="hierChild4" presStyleCnt="0"/>
      <dgm:spPr/>
    </dgm:pt>
    <dgm:pt modelId="{A02898EA-23A5-4160-83AD-21FBC3445993}" type="pres">
      <dgm:prSet presAssocID="{A8C6F495-489F-4400-A464-21C7C637507B}" presName="hierChild5" presStyleCnt="0"/>
      <dgm:spPr/>
    </dgm:pt>
    <dgm:pt modelId="{B6BF09D7-740C-45E1-AB0B-28BB9593392C}" type="pres">
      <dgm:prSet presAssocID="{E51BB39B-6AD2-4F60-9A50-0E4D56E8E63C}" presName="Name37" presStyleLbl="parChTrans1D2" presStyleIdx="4" presStyleCnt="6"/>
      <dgm:spPr/>
    </dgm:pt>
    <dgm:pt modelId="{060A00C4-D4FA-47B9-A7C1-1CF4A6E9381B}" type="pres">
      <dgm:prSet presAssocID="{28F8D57E-E24F-4550-A5E0-76E62C85E166}" presName="hierRoot2" presStyleCnt="0">
        <dgm:presLayoutVars>
          <dgm:hierBranch val="init"/>
        </dgm:presLayoutVars>
      </dgm:prSet>
      <dgm:spPr/>
    </dgm:pt>
    <dgm:pt modelId="{9D81DE89-FB62-4819-8763-5D4EC04CB12A}" type="pres">
      <dgm:prSet presAssocID="{28F8D57E-E24F-4550-A5E0-76E62C85E166}" presName="rootComposite" presStyleCnt="0"/>
      <dgm:spPr/>
    </dgm:pt>
    <dgm:pt modelId="{6745FAA4-0A79-4B48-8A56-D5914F0EDF3F}" type="pres">
      <dgm:prSet presAssocID="{28F8D57E-E24F-4550-A5E0-76E62C85E166}" presName="rootText" presStyleLbl="node1" presStyleIdx="4" presStyleCnt="6" custScaleX="143023" custScaleY="152515" custLinFactX="-100000" custLinFactY="100924" custLinFactNeighborX="-100179" custLinFactNeighborY="200000">
        <dgm:presLayoutVars>
          <dgm:chMax/>
          <dgm:chPref val="3"/>
        </dgm:presLayoutVars>
      </dgm:prSet>
      <dgm:spPr/>
    </dgm:pt>
    <dgm:pt modelId="{AD810C8C-965B-4FF0-BBD7-FC42C2F4E951}" type="pres">
      <dgm:prSet presAssocID="{28F8D57E-E24F-4550-A5E0-76E62C85E166}" presName="titleText2" presStyleLbl="fgAcc1" presStyleIdx="4" presStyleCnt="6" custScaleX="133835" custScaleY="174482" custLinFactX="-94108" custLinFactY="499043" custLinFactNeighborX="-100000" custLinFactNeighborY="500000">
        <dgm:presLayoutVars>
          <dgm:chMax val="0"/>
          <dgm:chPref val="0"/>
        </dgm:presLayoutVars>
      </dgm:prSet>
      <dgm:spPr/>
    </dgm:pt>
    <dgm:pt modelId="{02027A32-9327-4EDD-BFF1-C9F9660D0FFD}" type="pres">
      <dgm:prSet presAssocID="{28F8D57E-E24F-4550-A5E0-76E62C85E166}" presName="rootConnector" presStyleLbl="node2" presStyleIdx="0" presStyleCnt="0"/>
      <dgm:spPr/>
    </dgm:pt>
    <dgm:pt modelId="{F53B14C0-3997-43D2-8B2E-E500EC4F5A43}" type="pres">
      <dgm:prSet presAssocID="{28F8D57E-E24F-4550-A5E0-76E62C85E166}" presName="hierChild4" presStyleCnt="0"/>
      <dgm:spPr/>
    </dgm:pt>
    <dgm:pt modelId="{09C47EA5-7D6E-49EC-B096-31232ACDDDEC}" type="pres">
      <dgm:prSet presAssocID="{28F8D57E-E24F-4550-A5E0-76E62C85E166}" presName="hierChild5" presStyleCnt="0"/>
      <dgm:spPr/>
    </dgm:pt>
    <dgm:pt modelId="{142A6BEC-7F9D-420A-9F86-53B5F702D075}" type="pres">
      <dgm:prSet presAssocID="{444979B2-3D49-445F-A4A8-45833C4A2372}" presName="Name37" presStyleLbl="parChTrans1D2" presStyleIdx="5" presStyleCnt="6"/>
      <dgm:spPr/>
    </dgm:pt>
    <dgm:pt modelId="{2D7DC2B7-A2B2-443D-8883-BBCEDB2ED34B}" type="pres">
      <dgm:prSet presAssocID="{D82FAFF1-A24A-40A1-8E5E-B9CDF6A4B1A5}" presName="hierRoot2" presStyleCnt="0">
        <dgm:presLayoutVars>
          <dgm:hierBranch val="init"/>
        </dgm:presLayoutVars>
      </dgm:prSet>
      <dgm:spPr/>
    </dgm:pt>
    <dgm:pt modelId="{453E6F91-C52B-4473-A42A-604755B0E967}" type="pres">
      <dgm:prSet presAssocID="{D82FAFF1-A24A-40A1-8E5E-B9CDF6A4B1A5}" presName="rootComposite" presStyleCnt="0"/>
      <dgm:spPr/>
    </dgm:pt>
    <dgm:pt modelId="{A488E455-8742-4CDC-8A66-4DD00D86E7F7}" type="pres">
      <dgm:prSet presAssocID="{D82FAFF1-A24A-40A1-8E5E-B9CDF6A4B1A5}" presName="rootText" presStyleLbl="node1" presStyleIdx="5" presStyleCnt="6" custScaleX="143023" custScaleY="152515" custLinFactX="-9313" custLinFactY="100924" custLinFactNeighborX="-100000" custLinFactNeighborY="200000">
        <dgm:presLayoutVars>
          <dgm:chMax/>
          <dgm:chPref val="3"/>
        </dgm:presLayoutVars>
      </dgm:prSet>
      <dgm:spPr/>
    </dgm:pt>
    <dgm:pt modelId="{C9A53F42-EA9B-43AA-BA75-E42B1EFFD792}" type="pres">
      <dgm:prSet presAssocID="{D82FAFF1-A24A-40A1-8E5E-B9CDF6A4B1A5}" presName="titleText2" presStyleLbl="fgAcc1" presStyleIdx="5" presStyleCnt="6" custScaleX="134376" custScaleY="175187" custLinFactY="499396" custLinFactNeighborX="-92953" custLinFactNeighborY="500000">
        <dgm:presLayoutVars>
          <dgm:chMax val="0"/>
          <dgm:chPref val="0"/>
        </dgm:presLayoutVars>
      </dgm:prSet>
      <dgm:spPr/>
    </dgm:pt>
    <dgm:pt modelId="{216724C1-0B68-4F68-BFDC-AA59EB4660B5}" type="pres">
      <dgm:prSet presAssocID="{D82FAFF1-A24A-40A1-8E5E-B9CDF6A4B1A5}" presName="rootConnector" presStyleLbl="node2" presStyleIdx="0" presStyleCnt="0"/>
      <dgm:spPr/>
    </dgm:pt>
    <dgm:pt modelId="{5EB27F3F-FB4F-4B69-B42F-A0ADEF11B7D7}" type="pres">
      <dgm:prSet presAssocID="{D82FAFF1-A24A-40A1-8E5E-B9CDF6A4B1A5}" presName="hierChild4" presStyleCnt="0"/>
      <dgm:spPr/>
    </dgm:pt>
    <dgm:pt modelId="{CF8DBE60-784E-449C-8D39-D94674621089}" type="pres">
      <dgm:prSet presAssocID="{D82FAFF1-A24A-40A1-8E5E-B9CDF6A4B1A5}" presName="hierChild5" presStyleCnt="0"/>
      <dgm:spPr/>
    </dgm:pt>
    <dgm:pt modelId="{586171EA-4109-45B8-853F-7FE4A2EF96E9}" type="pres">
      <dgm:prSet presAssocID="{ADCD7B79-1D6A-4D85-9AB1-1DAEB3255730}" presName="hierChild3" presStyleCnt="0"/>
      <dgm:spPr/>
    </dgm:pt>
  </dgm:ptLst>
  <dgm:cxnLst>
    <dgm:cxn modelId="{AF49AF16-A2FB-4E6A-8695-4982406674DF}" type="presOf" srcId="{C8CA9CD8-C914-4D34-9FAE-10468BB59658}" destId="{97983684-53A6-4F30-BEC4-BE51A6346CD7}" srcOrd="0" destOrd="0" presId="urn:microsoft.com/office/officeart/2008/layout/NameandTitleOrganizationalChart"/>
    <dgm:cxn modelId="{4E591319-B7B5-4687-BE70-2E5F07BB2C13}" srcId="{ADCD7B79-1D6A-4D85-9AB1-1DAEB3255730}" destId="{CD8797DA-9E15-434D-A70E-03E2E3D1E0D0}" srcOrd="0" destOrd="0" parTransId="{8CCEAEC3-1050-4E32-98C4-A0EE17967604}" sibTransId="{FD7F5553-330C-41B0-B61C-C92B6FD05EBE}"/>
    <dgm:cxn modelId="{45E03426-FD7E-4279-A907-CF79FCD62372}" srcId="{141FCBA4-C927-4D06-ACCC-13CB59AE2BCF}" destId="{ADCD7B79-1D6A-4D85-9AB1-1DAEB3255730}" srcOrd="0" destOrd="0" parTransId="{8B9867B1-1048-4697-913E-E5D9B2A87A84}" sibTransId="{D6018AAF-BA48-4E91-AC20-EB50837C1DF5}"/>
    <dgm:cxn modelId="{988B6631-9559-4534-8D60-74FEB238CAC6}" type="presOf" srcId="{8CCEAEC3-1050-4E32-98C4-A0EE17967604}" destId="{69440D37-A913-4AE4-A976-5FE501ACC26B}" srcOrd="0" destOrd="0" presId="urn:microsoft.com/office/officeart/2008/layout/NameandTitleOrganizationalChart"/>
    <dgm:cxn modelId="{A1E0423D-59DE-4D5B-A595-795592D046EE}" type="presOf" srcId="{A8C6F495-489F-4400-A464-21C7C637507B}" destId="{1D09FCD0-7AA2-4572-A0D4-97EE4A71D51E}" srcOrd="0" destOrd="0" presId="urn:microsoft.com/office/officeart/2008/layout/NameandTitleOrganizationalChart"/>
    <dgm:cxn modelId="{2E292D3E-A389-480F-A870-D56DE7BD63ED}" type="presOf" srcId="{FD7F5553-330C-41B0-B61C-C92B6FD05EBE}" destId="{4A57C4C5-A228-4299-9CC1-3CEE2F54EB2A}" srcOrd="0" destOrd="0" presId="urn:microsoft.com/office/officeart/2008/layout/NameandTitleOrganizationalChart"/>
    <dgm:cxn modelId="{8A45D65E-338A-42DD-8F6B-8681A670C691}" type="presOf" srcId="{28F8D57E-E24F-4550-A5E0-76E62C85E166}" destId="{6745FAA4-0A79-4B48-8A56-D5914F0EDF3F}" srcOrd="0" destOrd="0" presId="urn:microsoft.com/office/officeart/2008/layout/NameandTitleOrganizationalChart"/>
    <dgm:cxn modelId="{917B2A43-5051-4923-9FFF-DE17FA3A3FD9}" type="presOf" srcId="{141FCBA4-C927-4D06-ACCC-13CB59AE2BCF}" destId="{3EC139F4-6C46-40A0-91AF-FC0C71E109C8}" srcOrd="0" destOrd="0" presId="urn:microsoft.com/office/officeart/2008/layout/NameandTitleOrganizationalChart"/>
    <dgm:cxn modelId="{4273874A-07F0-4E42-B97A-5A5A2158575C}" type="presOf" srcId="{F23BF944-ACDE-4EA4-8EC7-5D1E964CB269}" destId="{C9A53F42-EA9B-43AA-BA75-E42B1EFFD792}" srcOrd="0" destOrd="0" presId="urn:microsoft.com/office/officeart/2008/layout/NameandTitleOrganizationalChart"/>
    <dgm:cxn modelId="{71CE974A-2967-4D2F-807D-F4461064CAAE}" srcId="{ADCD7B79-1D6A-4D85-9AB1-1DAEB3255730}" destId="{A8C6F495-489F-4400-A464-21C7C637507B}" srcOrd="3" destOrd="0" parTransId="{BAC718A6-E79E-4025-8EFF-51D9802A294A}" sibTransId="{1362C85E-A049-47B9-AD75-EBEE1D58B0FC}"/>
    <dgm:cxn modelId="{B22CDF6E-AEC3-46BE-84A5-C8BADFA7FD7E}" type="presOf" srcId="{BAC718A6-E79E-4025-8EFF-51D9802A294A}" destId="{2B02DA85-A410-4C18-8077-5A47205300CE}" srcOrd="0" destOrd="0" presId="urn:microsoft.com/office/officeart/2008/layout/NameandTitleOrganizationalChart"/>
    <dgm:cxn modelId="{E1CB6C54-1418-4279-A59E-0396CE2A014A}" type="presOf" srcId="{D6018AAF-BA48-4E91-AC20-EB50837C1DF5}" destId="{E0E063EE-162F-4A97-95DC-8D1F385C2EFA}" srcOrd="0" destOrd="0" presId="urn:microsoft.com/office/officeart/2008/layout/NameandTitleOrganizationalChart"/>
    <dgm:cxn modelId="{98F49555-3A13-47FE-8F12-EFE09F6B9FCD}" type="presOf" srcId="{1362C85E-A049-47B9-AD75-EBEE1D58B0FC}" destId="{12C694F5-8634-470E-9E47-9D07D654B821}" srcOrd="0" destOrd="0" presId="urn:microsoft.com/office/officeart/2008/layout/NameandTitleOrganizationalChart"/>
    <dgm:cxn modelId="{C851D075-0CCE-4BD5-87F7-DDA56F9CA4A1}" type="presOf" srcId="{7769AEA4-D43B-4514-9877-F0BB6F559FA5}" destId="{3ACE6231-6CD1-459E-AB6F-ECC14E4A68AD}" srcOrd="1" destOrd="0" presId="urn:microsoft.com/office/officeart/2008/layout/NameandTitleOrganizationalChart"/>
    <dgm:cxn modelId="{ED59D179-B443-4FEA-B137-14C1366BF8B6}" srcId="{ADCD7B79-1D6A-4D85-9AB1-1DAEB3255730}" destId="{28F8D57E-E24F-4550-A5E0-76E62C85E166}" srcOrd="4" destOrd="0" parTransId="{E51BB39B-6AD2-4F60-9A50-0E4D56E8E63C}" sibTransId="{45763E42-34C6-4F71-9A32-1F5524D7428B}"/>
    <dgm:cxn modelId="{ABF8857B-E4A6-4419-B947-4B0A62FED8DD}" type="presOf" srcId="{E51BB39B-6AD2-4F60-9A50-0E4D56E8E63C}" destId="{B6BF09D7-740C-45E1-AB0B-28BB9593392C}" srcOrd="0" destOrd="0" presId="urn:microsoft.com/office/officeart/2008/layout/NameandTitleOrganizationalChart"/>
    <dgm:cxn modelId="{B49CB383-5518-418E-8509-CAA095ED2083}" type="presOf" srcId="{444979B2-3D49-445F-A4A8-45833C4A2372}" destId="{142A6BEC-7F9D-420A-9F86-53B5F702D075}" srcOrd="0" destOrd="0" presId="urn:microsoft.com/office/officeart/2008/layout/NameandTitleOrganizationalChart"/>
    <dgm:cxn modelId="{9997EB8C-C37B-46F7-BD08-97966302750C}" type="presOf" srcId="{ADCD7B79-1D6A-4D85-9AB1-1DAEB3255730}" destId="{25AC75E5-D7FA-44D2-837A-06A041020B9A}" srcOrd="0" destOrd="0" presId="urn:microsoft.com/office/officeart/2008/layout/NameandTitleOrganizationalChart"/>
    <dgm:cxn modelId="{599AE28E-9815-4504-81CD-2D50E67C907A}" type="presOf" srcId="{D82FAFF1-A24A-40A1-8E5E-B9CDF6A4B1A5}" destId="{216724C1-0B68-4F68-BFDC-AA59EB4660B5}" srcOrd="1" destOrd="0" presId="urn:microsoft.com/office/officeart/2008/layout/NameandTitleOrganizationalChart"/>
    <dgm:cxn modelId="{98BFF79F-DD0A-401E-BAAE-1A9664381ABA}" type="presOf" srcId="{28F8D57E-E24F-4550-A5E0-76E62C85E166}" destId="{02027A32-9327-4EDD-BFF1-C9F9660D0FFD}" srcOrd="1" destOrd="0" presId="urn:microsoft.com/office/officeart/2008/layout/NameandTitleOrganizationalChart"/>
    <dgm:cxn modelId="{82C95BA7-CC07-41E3-B326-82E051292A64}" type="presOf" srcId="{7769AEA4-D43B-4514-9877-F0BB6F559FA5}" destId="{DD430BB8-D66C-4458-9F73-BA65CF737A05}" srcOrd="0" destOrd="0" presId="urn:microsoft.com/office/officeart/2008/layout/NameandTitleOrganizationalChart"/>
    <dgm:cxn modelId="{3277ABB2-455A-4277-8843-62CFCDEFFE2C}" srcId="{ADCD7B79-1D6A-4D85-9AB1-1DAEB3255730}" destId="{C8CA9CD8-C914-4D34-9FAE-10468BB59658}" srcOrd="1" destOrd="0" parTransId="{C797E356-66D0-43FA-A252-1FB8AC19F435}" sibTransId="{19021DA2-426B-434D-857C-70285986081B}"/>
    <dgm:cxn modelId="{E9473EB6-AD7E-42A6-AA2E-D20CB30CDBB8}" type="presOf" srcId="{45763E42-34C6-4F71-9A32-1F5524D7428B}" destId="{AD810C8C-965B-4FF0-BBD7-FC42C2F4E951}" srcOrd="0" destOrd="0" presId="urn:microsoft.com/office/officeart/2008/layout/NameandTitleOrganizationalChart"/>
    <dgm:cxn modelId="{EE2EEBBB-387A-49F6-B3A2-5A8D08948064}" type="presOf" srcId="{A8C6F495-489F-4400-A464-21C7C637507B}" destId="{1CFBBCD0-BF6B-4BEC-B491-E02696BC5B15}" srcOrd="1" destOrd="0" presId="urn:microsoft.com/office/officeart/2008/layout/NameandTitleOrganizationalChart"/>
    <dgm:cxn modelId="{E4754CC6-73D7-4C62-A011-068C5352070F}" type="presOf" srcId="{D82FAFF1-A24A-40A1-8E5E-B9CDF6A4B1A5}" destId="{A488E455-8742-4CDC-8A66-4DD00D86E7F7}" srcOrd="0" destOrd="0" presId="urn:microsoft.com/office/officeart/2008/layout/NameandTitleOrganizationalChart"/>
    <dgm:cxn modelId="{9DF603CD-D68C-4D53-9442-58C2819A9718}" type="presOf" srcId="{AB63A488-039F-424F-9022-5ADF2B0080D7}" destId="{9AA976E3-1B81-4BC8-876E-770C73DBF82C}" srcOrd="0" destOrd="0" presId="urn:microsoft.com/office/officeart/2008/layout/NameandTitleOrganizationalChart"/>
    <dgm:cxn modelId="{A6DA81CE-1E34-4D4F-8FB2-6092284FC914}" type="presOf" srcId="{19021DA2-426B-434D-857C-70285986081B}" destId="{F4C027B8-53E9-470D-A4C6-94A136F0D6F1}" srcOrd="0" destOrd="0" presId="urn:microsoft.com/office/officeart/2008/layout/NameandTitleOrganizationalChart"/>
    <dgm:cxn modelId="{6ADD39DF-DC4F-4916-8007-673291A05BE4}" type="presOf" srcId="{C8CA9CD8-C914-4D34-9FAE-10468BB59658}" destId="{70755FE5-F337-4BD7-B997-DD9CFA290E50}" srcOrd="1" destOrd="0" presId="urn:microsoft.com/office/officeart/2008/layout/NameandTitleOrganizationalChart"/>
    <dgm:cxn modelId="{BAD4FAE0-832C-42AC-987F-E2547A43270D}" srcId="{ADCD7B79-1D6A-4D85-9AB1-1DAEB3255730}" destId="{7769AEA4-D43B-4514-9877-F0BB6F559FA5}" srcOrd="2" destOrd="0" parTransId="{DB34CBC8-4ADB-4886-A17D-CEB152133B31}" sibTransId="{AB63A488-039F-424F-9022-5ADF2B0080D7}"/>
    <dgm:cxn modelId="{B230B7E4-13AF-43F9-A5C5-D26AA51A9018}" type="presOf" srcId="{ADCD7B79-1D6A-4D85-9AB1-1DAEB3255730}" destId="{FA0F2FEB-FD2D-44F0-BD4D-18028B6B6812}" srcOrd="1" destOrd="0" presId="urn:microsoft.com/office/officeart/2008/layout/NameandTitleOrganizationalChart"/>
    <dgm:cxn modelId="{3EC0DAE7-1FD0-4B95-9CCA-2AE1904C777D}" type="presOf" srcId="{CD8797DA-9E15-434D-A70E-03E2E3D1E0D0}" destId="{530D5EEA-8308-4D6C-89D8-9CBB91BCC466}" srcOrd="1" destOrd="0" presId="urn:microsoft.com/office/officeart/2008/layout/NameandTitleOrganizationalChart"/>
    <dgm:cxn modelId="{51AB4CF0-B2D6-4FFB-8346-381E5055C250}" srcId="{ADCD7B79-1D6A-4D85-9AB1-1DAEB3255730}" destId="{D82FAFF1-A24A-40A1-8E5E-B9CDF6A4B1A5}" srcOrd="5" destOrd="0" parTransId="{444979B2-3D49-445F-A4A8-45833C4A2372}" sibTransId="{F23BF944-ACDE-4EA4-8EC7-5D1E964CB269}"/>
    <dgm:cxn modelId="{AD7A62F2-2B11-4433-9433-3AC231044648}" type="presOf" srcId="{C797E356-66D0-43FA-A252-1FB8AC19F435}" destId="{008288D9-70DD-4151-9D09-A11F611AE68F}" srcOrd="0" destOrd="0" presId="urn:microsoft.com/office/officeart/2008/layout/NameandTitleOrganizationalChart"/>
    <dgm:cxn modelId="{17F143F8-E3C0-4CA5-9B1D-B5137BA20B0E}" type="presOf" srcId="{DB34CBC8-4ADB-4886-A17D-CEB152133B31}" destId="{BA441507-B41C-43F5-92A0-BEB9FB6E5198}" srcOrd="0" destOrd="0" presId="urn:microsoft.com/office/officeart/2008/layout/NameandTitleOrganizationalChart"/>
    <dgm:cxn modelId="{F0AFAFFC-1A06-492C-A7F8-A5B662D6C813}" type="presOf" srcId="{CD8797DA-9E15-434D-A70E-03E2E3D1E0D0}" destId="{E5258C8A-1D73-41E0-A535-13188040301F}" srcOrd="0" destOrd="0" presId="urn:microsoft.com/office/officeart/2008/layout/NameandTitleOrganizationalChart"/>
    <dgm:cxn modelId="{D7D37180-3B79-46A5-B07A-50743F943E91}" type="presParOf" srcId="{3EC139F4-6C46-40A0-91AF-FC0C71E109C8}" destId="{62D20F6E-201A-43B4-8D94-CEA8BABA9766}" srcOrd="0" destOrd="0" presId="urn:microsoft.com/office/officeart/2008/layout/NameandTitleOrganizationalChart"/>
    <dgm:cxn modelId="{13DB4F1C-D5B7-42B3-A058-84E8F9FC3A4F}" type="presParOf" srcId="{62D20F6E-201A-43B4-8D94-CEA8BABA9766}" destId="{93764BA2-D1F2-4041-8265-C21F502E16E2}" srcOrd="0" destOrd="0" presId="urn:microsoft.com/office/officeart/2008/layout/NameandTitleOrganizationalChart"/>
    <dgm:cxn modelId="{3AB81999-55B0-4517-B065-949C090EDF53}" type="presParOf" srcId="{93764BA2-D1F2-4041-8265-C21F502E16E2}" destId="{25AC75E5-D7FA-44D2-837A-06A041020B9A}" srcOrd="0" destOrd="0" presId="urn:microsoft.com/office/officeart/2008/layout/NameandTitleOrganizationalChart"/>
    <dgm:cxn modelId="{237AF6F3-1CC4-48FA-8FAC-FA63904412D7}" type="presParOf" srcId="{93764BA2-D1F2-4041-8265-C21F502E16E2}" destId="{E0E063EE-162F-4A97-95DC-8D1F385C2EFA}" srcOrd="1" destOrd="0" presId="urn:microsoft.com/office/officeart/2008/layout/NameandTitleOrganizationalChart"/>
    <dgm:cxn modelId="{DE73909C-EEC4-4A1C-BEB2-A3CEB0FA5303}" type="presParOf" srcId="{93764BA2-D1F2-4041-8265-C21F502E16E2}" destId="{FA0F2FEB-FD2D-44F0-BD4D-18028B6B6812}" srcOrd="2" destOrd="0" presId="urn:microsoft.com/office/officeart/2008/layout/NameandTitleOrganizationalChart"/>
    <dgm:cxn modelId="{CA92DADA-72E7-4DEB-9222-3D68C3D9D15D}" type="presParOf" srcId="{62D20F6E-201A-43B4-8D94-CEA8BABA9766}" destId="{7C02BF22-E34A-4F7B-AE22-F85C11725AC1}" srcOrd="1" destOrd="0" presId="urn:microsoft.com/office/officeart/2008/layout/NameandTitleOrganizationalChart"/>
    <dgm:cxn modelId="{A5B95FFC-0A55-49ED-92D5-9400E1F96D12}" type="presParOf" srcId="{7C02BF22-E34A-4F7B-AE22-F85C11725AC1}" destId="{69440D37-A913-4AE4-A976-5FE501ACC26B}" srcOrd="0" destOrd="0" presId="urn:microsoft.com/office/officeart/2008/layout/NameandTitleOrganizationalChart"/>
    <dgm:cxn modelId="{F62BADFF-0337-44FB-968E-D0EFAB888BC9}" type="presParOf" srcId="{7C02BF22-E34A-4F7B-AE22-F85C11725AC1}" destId="{73EB2558-5585-4B72-8AA2-68D25BE42140}" srcOrd="1" destOrd="0" presId="urn:microsoft.com/office/officeart/2008/layout/NameandTitleOrganizationalChart"/>
    <dgm:cxn modelId="{287E9E31-D175-4BDE-B338-94AF63735C26}" type="presParOf" srcId="{73EB2558-5585-4B72-8AA2-68D25BE42140}" destId="{8BAAB27A-75B5-4DF7-8419-2E55FCF94D1C}" srcOrd="0" destOrd="0" presId="urn:microsoft.com/office/officeart/2008/layout/NameandTitleOrganizationalChart"/>
    <dgm:cxn modelId="{BAD1D111-4B0B-4D8C-A755-8A05E3C0EF82}" type="presParOf" srcId="{8BAAB27A-75B5-4DF7-8419-2E55FCF94D1C}" destId="{E5258C8A-1D73-41E0-A535-13188040301F}" srcOrd="0" destOrd="0" presId="urn:microsoft.com/office/officeart/2008/layout/NameandTitleOrganizationalChart"/>
    <dgm:cxn modelId="{1EF5C0AC-1CB4-4EE3-82DC-38E512D951C9}" type="presParOf" srcId="{8BAAB27A-75B5-4DF7-8419-2E55FCF94D1C}" destId="{4A57C4C5-A228-4299-9CC1-3CEE2F54EB2A}" srcOrd="1" destOrd="0" presId="urn:microsoft.com/office/officeart/2008/layout/NameandTitleOrganizationalChart"/>
    <dgm:cxn modelId="{87692B15-6319-41BC-A08D-E327E54B1EC9}" type="presParOf" srcId="{8BAAB27A-75B5-4DF7-8419-2E55FCF94D1C}" destId="{530D5EEA-8308-4D6C-89D8-9CBB91BCC466}" srcOrd="2" destOrd="0" presId="urn:microsoft.com/office/officeart/2008/layout/NameandTitleOrganizationalChart"/>
    <dgm:cxn modelId="{CB2CACE7-DED3-43A2-919D-5B950C6A9D98}" type="presParOf" srcId="{73EB2558-5585-4B72-8AA2-68D25BE42140}" destId="{BC8393C1-F8FA-4B09-89BA-EACB46EC31F1}" srcOrd="1" destOrd="0" presId="urn:microsoft.com/office/officeart/2008/layout/NameandTitleOrganizationalChart"/>
    <dgm:cxn modelId="{430B1BAA-54DF-44AE-90DE-641D88B91A78}" type="presParOf" srcId="{73EB2558-5585-4B72-8AA2-68D25BE42140}" destId="{01457CEB-7028-4E2A-8B76-414E6D991C86}" srcOrd="2" destOrd="0" presId="urn:microsoft.com/office/officeart/2008/layout/NameandTitleOrganizationalChart"/>
    <dgm:cxn modelId="{E516A420-86CD-4489-8C1B-3B86B23918A8}" type="presParOf" srcId="{7C02BF22-E34A-4F7B-AE22-F85C11725AC1}" destId="{008288D9-70DD-4151-9D09-A11F611AE68F}" srcOrd="2" destOrd="0" presId="urn:microsoft.com/office/officeart/2008/layout/NameandTitleOrganizationalChart"/>
    <dgm:cxn modelId="{E1EB1828-EE62-4D51-8FFD-479A3692B057}" type="presParOf" srcId="{7C02BF22-E34A-4F7B-AE22-F85C11725AC1}" destId="{7584F415-6141-48EC-84C4-EB04F2A2EF10}" srcOrd="3" destOrd="0" presId="urn:microsoft.com/office/officeart/2008/layout/NameandTitleOrganizationalChart"/>
    <dgm:cxn modelId="{8B94B558-E029-4A8F-8CE4-B057B5EA6CFD}" type="presParOf" srcId="{7584F415-6141-48EC-84C4-EB04F2A2EF10}" destId="{BC6D38D9-056E-4A2E-AFA9-FB2DEECEEDB6}" srcOrd="0" destOrd="0" presId="urn:microsoft.com/office/officeart/2008/layout/NameandTitleOrganizationalChart"/>
    <dgm:cxn modelId="{689810A5-A6E2-4EE6-B704-15D10C9372FC}" type="presParOf" srcId="{BC6D38D9-056E-4A2E-AFA9-FB2DEECEEDB6}" destId="{97983684-53A6-4F30-BEC4-BE51A6346CD7}" srcOrd="0" destOrd="0" presId="urn:microsoft.com/office/officeart/2008/layout/NameandTitleOrganizationalChart"/>
    <dgm:cxn modelId="{6B479CE2-0CE6-4BD8-9926-0007B6379223}" type="presParOf" srcId="{BC6D38D9-056E-4A2E-AFA9-FB2DEECEEDB6}" destId="{F4C027B8-53E9-470D-A4C6-94A136F0D6F1}" srcOrd="1" destOrd="0" presId="urn:microsoft.com/office/officeart/2008/layout/NameandTitleOrganizationalChart"/>
    <dgm:cxn modelId="{DD4F53C5-D5A6-472E-AD1F-938B38B28C15}" type="presParOf" srcId="{BC6D38D9-056E-4A2E-AFA9-FB2DEECEEDB6}" destId="{70755FE5-F337-4BD7-B997-DD9CFA290E50}" srcOrd="2" destOrd="0" presId="urn:microsoft.com/office/officeart/2008/layout/NameandTitleOrganizationalChart"/>
    <dgm:cxn modelId="{81D9F765-8C09-41D3-B003-309EB8821661}" type="presParOf" srcId="{7584F415-6141-48EC-84C4-EB04F2A2EF10}" destId="{418D8F40-590B-49CC-BCB0-43AA78F1E1B0}" srcOrd="1" destOrd="0" presId="urn:microsoft.com/office/officeart/2008/layout/NameandTitleOrganizationalChart"/>
    <dgm:cxn modelId="{AD79C6C8-0232-454D-869B-F06AC5BCC5A8}" type="presParOf" srcId="{7584F415-6141-48EC-84C4-EB04F2A2EF10}" destId="{4DE9C6CE-D699-4E41-9138-AB0CB008DCAB}" srcOrd="2" destOrd="0" presId="urn:microsoft.com/office/officeart/2008/layout/NameandTitleOrganizationalChart"/>
    <dgm:cxn modelId="{29390C3D-430B-48F4-A585-76810FD83436}" type="presParOf" srcId="{7C02BF22-E34A-4F7B-AE22-F85C11725AC1}" destId="{BA441507-B41C-43F5-92A0-BEB9FB6E5198}" srcOrd="4" destOrd="0" presId="urn:microsoft.com/office/officeart/2008/layout/NameandTitleOrganizationalChart"/>
    <dgm:cxn modelId="{FD057552-F961-4AB1-B24C-708F2F1C829F}" type="presParOf" srcId="{7C02BF22-E34A-4F7B-AE22-F85C11725AC1}" destId="{E7A5AB4A-5EEE-4E75-93C8-DF9B136D2811}" srcOrd="5" destOrd="0" presId="urn:microsoft.com/office/officeart/2008/layout/NameandTitleOrganizationalChart"/>
    <dgm:cxn modelId="{345494BF-FF61-47C8-ABF8-BDA121CE0074}" type="presParOf" srcId="{E7A5AB4A-5EEE-4E75-93C8-DF9B136D2811}" destId="{C367D193-84DF-409B-9EC0-629B313B4ED5}" srcOrd="0" destOrd="0" presId="urn:microsoft.com/office/officeart/2008/layout/NameandTitleOrganizationalChart"/>
    <dgm:cxn modelId="{60E17659-B7D5-4B0C-A224-C80C0CABE8C0}" type="presParOf" srcId="{C367D193-84DF-409B-9EC0-629B313B4ED5}" destId="{DD430BB8-D66C-4458-9F73-BA65CF737A05}" srcOrd="0" destOrd="0" presId="urn:microsoft.com/office/officeart/2008/layout/NameandTitleOrganizationalChart"/>
    <dgm:cxn modelId="{F256438E-3A32-41ED-AC7E-F1281B241380}" type="presParOf" srcId="{C367D193-84DF-409B-9EC0-629B313B4ED5}" destId="{9AA976E3-1B81-4BC8-876E-770C73DBF82C}" srcOrd="1" destOrd="0" presId="urn:microsoft.com/office/officeart/2008/layout/NameandTitleOrganizationalChart"/>
    <dgm:cxn modelId="{69D7504F-34B0-4A32-AFD5-1ED6C11C8A3C}" type="presParOf" srcId="{C367D193-84DF-409B-9EC0-629B313B4ED5}" destId="{3ACE6231-6CD1-459E-AB6F-ECC14E4A68AD}" srcOrd="2" destOrd="0" presId="urn:microsoft.com/office/officeart/2008/layout/NameandTitleOrganizationalChart"/>
    <dgm:cxn modelId="{AFB957CC-E249-490D-B6B9-8D2EAD6D596C}" type="presParOf" srcId="{E7A5AB4A-5EEE-4E75-93C8-DF9B136D2811}" destId="{BBE452F2-8393-48B2-AE57-41F833D93912}" srcOrd="1" destOrd="0" presId="urn:microsoft.com/office/officeart/2008/layout/NameandTitleOrganizationalChart"/>
    <dgm:cxn modelId="{5F4CE7F7-DE29-42A5-84A3-52484C2F1831}" type="presParOf" srcId="{E7A5AB4A-5EEE-4E75-93C8-DF9B136D2811}" destId="{8452209A-1266-4034-982C-22B8D2E2ED9F}" srcOrd="2" destOrd="0" presId="urn:microsoft.com/office/officeart/2008/layout/NameandTitleOrganizationalChart"/>
    <dgm:cxn modelId="{6FCBAD64-2ECD-4E45-85EE-7D4EC0A65AE1}" type="presParOf" srcId="{7C02BF22-E34A-4F7B-AE22-F85C11725AC1}" destId="{2B02DA85-A410-4C18-8077-5A47205300CE}" srcOrd="6" destOrd="0" presId="urn:microsoft.com/office/officeart/2008/layout/NameandTitleOrganizationalChart"/>
    <dgm:cxn modelId="{2CEB0786-0A4A-46ED-AFA9-F4D082DAEE54}" type="presParOf" srcId="{7C02BF22-E34A-4F7B-AE22-F85C11725AC1}" destId="{065F370A-3A19-447B-8806-2958D1F27161}" srcOrd="7" destOrd="0" presId="urn:microsoft.com/office/officeart/2008/layout/NameandTitleOrganizationalChart"/>
    <dgm:cxn modelId="{A7CFF9C4-CE3D-4937-98E3-314E70AC7129}" type="presParOf" srcId="{065F370A-3A19-447B-8806-2958D1F27161}" destId="{C5750B65-6A8F-4803-8981-7E081A11BBD9}" srcOrd="0" destOrd="0" presId="urn:microsoft.com/office/officeart/2008/layout/NameandTitleOrganizationalChart"/>
    <dgm:cxn modelId="{DC5DF6DB-E58F-46B4-AE66-1BD6924BB65B}" type="presParOf" srcId="{C5750B65-6A8F-4803-8981-7E081A11BBD9}" destId="{1D09FCD0-7AA2-4572-A0D4-97EE4A71D51E}" srcOrd="0" destOrd="0" presId="urn:microsoft.com/office/officeart/2008/layout/NameandTitleOrganizationalChart"/>
    <dgm:cxn modelId="{2BBECC7D-BA4E-4A2A-B001-668938A7FFE2}" type="presParOf" srcId="{C5750B65-6A8F-4803-8981-7E081A11BBD9}" destId="{12C694F5-8634-470E-9E47-9D07D654B821}" srcOrd="1" destOrd="0" presId="urn:microsoft.com/office/officeart/2008/layout/NameandTitleOrganizationalChart"/>
    <dgm:cxn modelId="{CD868780-B9B6-4521-950E-A5BA8E711E7B}" type="presParOf" srcId="{C5750B65-6A8F-4803-8981-7E081A11BBD9}" destId="{1CFBBCD0-BF6B-4BEC-B491-E02696BC5B15}" srcOrd="2" destOrd="0" presId="urn:microsoft.com/office/officeart/2008/layout/NameandTitleOrganizationalChart"/>
    <dgm:cxn modelId="{B2FF833C-970C-48AF-AA45-9707B530F827}" type="presParOf" srcId="{065F370A-3A19-447B-8806-2958D1F27161}" destId="{15323D33-FC0F-401E-A9C5-709FD29085A0}" srcOrd="1" destOrd="0" presId="urn:microsoft.com/office/officeart/2008/layout/NameandTitleOrganizationalChart"/>
    <dgm:cxn modelId="{A1936D23-5991-4FEA-B316-BADDDAE89D13}" type="presParOf" srcId="{065F370A-3A19-447B-8806-2958D1F27161}" destId="{A02898EA-23A5-4160-83AD-21FBC3445993}" srcOrd="2" destOrd="0" presId="urn:microsoft.com/office/officeart/2008/layout/NameandTitleOrganizationalChart"/>
    <dgm:cxn modelId="{2F8BF2E1-813E-4BC6-92BA-5E05C4B5F192}" type="presParOf" srcId="{7C02BF22-E34A-4F7B-AE22-F85C11725AC1}" destId="{B6BF09D7-740C-45E1-AB0B-28BB9593392C}" srcOrd="8" destOrd="0" presId="urn:microsoft.com/office/officeart/2008/layout/NameandTitleOrganizationalChart"/>
    <dgm:cxn modelId="{720B4665-FB27-4F87-8216-9022148C1A15}" type="presParOf" srcId="{7C02BF22-E34A-4F7B-AE22-F85C11725AC1}" destId="{060A00C4-D4FA-47B9-A7C1-1CF4A6E9381B}" srcOrd="9" destOrd="0" presId="urn:microsoft.com/office/officeart/2008/layout/NameandTitleOrganizationalChart"/>
    <dgm:cxn modelId="{BB551EE1-831B-484F-89A2-7C3D9E4B4AC7}" type="presParOf" srcId="{060A00C4-D4FA-47B9-A7C1-1CF4A6E9381B}" destId="{9D81DE89-FB62-4819-8763-5D4EC04CB12A}" srcOrd="0" destOrd="0" presId="urn:microsoft.com/office/officeart/2008/layout/NameandTitleOrganizationalChart"/>
    <dgm:cxn modelId="{E52766C2-6574-45D7-A720-8D4A70274EAD}" type="presParOf" srcId="{9D81DE89-FB62-4819-8763-5D4EC04CB12A}" destId="{6745FAA4-0A79-4B48-8A56-D5914F0EDF3F}" srcOrd="0" destOrd="0" presId="urn:microsoft.com/office/officeart/2008/layout/NameandTitleOrganizationalChart"/>
    <dgm:cxn modelId="{476D1205-1291-437A-A570-E9A7BF301C24}" type="presParOf" srcId="{9D81DE89-FB62-4819-8763-5D4EC04CB12A}" destId="{AD810C8C-965B-4FF0-BBD7-FC42C2F4E951}" srcOrd="1" destOrd="0" presId="urn:microsoft.com/office/officeart/2008/layout/NameandTitleOrganizationalChart"/>
    <dgm:cxn modelId="{2643165A-9725-49BE-B010-D6BDA01E7382}" type="presParOf" srcId="{9D81DE89-FB62-4819-8763-5D4EC04CB12A}" destId="{02027A32-9327-4EDD-BFF1-C9F9660D0FFD}" srcOrd="2" destOrd="0" presId="urn:microsoft.com/office/officeart/2008/layout/NameandTitleOrganizationalChart"/>
    <dgm:cxn modelId="{954EC032-3A71-4179-AE85-5CEC2CF0AD5A}" type="presParOf" srcId="{060A00C4-D4FA-47B9-A7C1-1CF4A6E9381B}" destId="{F53B14C0-3997-43D2-8B2E-E500EC4F5A43}" srcOrd="1" destOrd="0" presId="urn:microsoft.com/office/officeart/2008/layout/NameandTitleOrganizationalChart"/>
    <dgm:cxn modelId="{47D953BF-6FA8-4D0E-945B-B0C46AD29A55}" type="presParOf" srcId="{060A00C4-D4FA-47B9-A7C1-1CF4A6E9381B}" destId="{09C47EA5-7D6E-49EC-B096-31232ACDDDEC}" srcOrd="2" destOrd="0" presId="urn:microsoft.com/office/officeart/2008/layout/NameandTitleOrganizationalChart"/>
    <dgm:cxn modelId="{144D8995-DC4B-49C5-88E7-37CFC48C2DBF}" type="presParOf" srcId="{7C02BF22-E34A-4F7B-AE22-F85C11725AC1}" destId="{142A6BEC-7F9D-420A-9F86-53B5F702D075}" srcOrd="10" destOrd="0" presId="urn:microsoft.com/office/officeart/2008/layout/NameandTitleOrganizationalChart"/>
    <dgm:cxn modelId="{AED09D7C-6E98-4C92-868D-E2ED138CCECE}" type="presParOf" srcId="{7C02BF22-E34A-4F7B-AE22-F85C11725AC1}" destId="{2D7DC2B7-A2B2-443D-8883-BBCEDB2ED34B}" srcOrd="11" destOrd="0" presId="urn:microsoft.com/office/officeart/2008/layout/NameandTitleOrganizationalChart"/>
    <dgm:cxn modelId="{A2C692D7-12EA-4D31-9824-24E48CD865BC}" type="presParOf" srcId="{2D7DC2B7-A2B2-443D-8883-BBCEDB2ED34B}" destId="{453E6F91-C52B-4473-A42A-604755B0E967}" srcOrd="0" destOrd="0" presId="urn:microsoft.com/office/officeart/2008/layout/NameandTitleOrganizationalChart"/>
    <dgm:cxn modelId="{0E96148D-A1BB-4110-8851-ED9E2384B14D}" type="presParOf" srcId="{453E6F91-C52B-4473-A42A-604755B0E967}" destId="{A488E455-8742-4CDC-8A66-4DD00D86E7F7}" srcOrd="0" destOrd="0" presId="urn:microsoft.com/office/officeart/2008/layout/NameandTitleOrganizationalChart"/>
    <dgm:cxn modelId="{BBBAFD9F-9DD3-4C01-BEDB-BCE0E44581F2}" type="presParOf" srcId="{453E6F91-C52B-4473-A42A-604755B0E967}" destId="{C9A53F42-EA9B-43AA-BA75-E42B1EFFD792}" srcOrd="1" destOrd="0" presId="urn:microsoft.com/office/officeart/2008/layout/NameandTitleOrganizationalChart"/>
    <dgm:cxn modelId="{B9967C40-374F-437C-9A21-8E42779E904A}" type="presParOf" srcId="{453E6F91-C52B-4473-A42A-604755B0E967}" destId="{216724C1-0B68-4F68-BFDC-AA59EB4660B5}" srcOrd="2" destOrd="0" presId="urn:microsoft.com/office/officeart/2008/layout/NameandTitleOrganizationalChart"/>
    <dgm:cxn modelId="{004E453B-BFBB-470D-9801-9157DA88F25B}" type="presParOf" srcId="{2D7DC2B7-A2B2-443D-8883-BBCEDB2ED34B}" destId="{5EB27F3F-FB4F-4B69-B42F-A0ADEF11B7D7}" srcOrd="1" destOrd="0" presId="urn:microsoft.com/office/officeart/2008/layout/NameandTitleOrganizationalChart"/>
    <dgm:cxn modelId="{F276B8E1-C071-4DF5-9B21-A6C1DF45C372}" type="presParOf" srcId="{2D7DC2B7-A2B2-443D-8883-BBCEDB2ED34B}" destId="{CF8DBE60-784E-449C-8D39-D94674621089}" srcOrd="2" destOrd="0" presId="urn:microsoft.com/office/officeart/2008/layout/NameandTitleOrganizationalChart"/>
    <dgm:cxn modelId="{444988D9-5E6A-448C-B66C-C70C883FBF07}" type="presParOf" srcId="{62D20F6E-201A-43B4-8D94-CEA8BABA9766}" destId="{586171EA-4109-45B8-853F-7FE4A2EF96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048D7-1599-4F34-A3C9-0A272FB9CAA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6394C-8F17-4DE4-AA1C-83EADEEB6C12}">
      <dgm:prSet phldrT="[Text]" custT="1"/>
      <dgm:spPr/>
      <dgm:t>
        <a:bodyPr/>
        <a:lstStyle/>
        <a:p>
          <a:r>
            <a:rPr lang="en-US" sz="2000" dirty="0"/>
            <a:t>DAI</a:t>
          </a:r>
        </a:p>
      </dgm:t>
    </dgm:pt>
    <dgm:pt modelId="{A9007B35-5DA3-4CE0-9963-459CD2B7D681}" type="parTrans" cxnId="{AD54CF56-E87F-45F2-9B23-C29FAA2351B2}">
      <dgm:prSet/>
      <dgm:spPr/>
      <dgm:t>
        <a:bodyPr/>
        <a:lstStyle/>
        <a:p>
          <a:endParaRPr lang="en-US"/>
        </a:p>
      </dgm:t>
    </dgm:pt>
    <dgm:pt modelId="{8646B0B8-7E9A-447E-B599-A3840790B113}" type="sibTrans" cxnId="{AD54CF56-E87F-45F2-9B23-C29FAA2351B2}">
      <dgm:prSet/>
      <dgm:spPr/>
      <dgm:t>
        <a:bodyPr/>
        <a:lstStyle/>
        <a:p>
          <a:endParaRPr lang="en-US"/>
        </a:p>
      </dgm:t>
    </dgm:pt>
    <dgm:pt modelId="{55BB53B8-4016-4AF3-BC7F-2800626C208A}">
      <dgm:prSet phldrT="[Text]" custT="1"/>
      <dgm:spPr/>
      <dgm:t>
        <a:bodyPr/>
        <a:lstStyle/>
        <a:p>
          <a:r>
            <a:rPr lang="en-US" sz="1500" dirty="0"/>
            <a:t>Customers:</a:t>
          </a:r>
        </a:p>
      </dgm:t>
    </dgm:pt>
    <dgm:pt modelId="{5462D61E-2786-4FAA-8D71-DBF8F43E6395}" type="parTrans" cxnId="{0A85CFF5-00C5-4AAC-A25A-86B48C60BC38}">
      <dgm:prSet/>
      <dgm:spPr/>
      <dgm:t>
        <a:bodyPr/>
        <a:lstStyle/>
        <a:p>
          <a:endParaRPr lang="en-US"/>
        </a:p>
      </dgm:t>
    </dgm:pt>
    <dgm:pt modelId="{FF981BE5-7DED-41D5-B2C8-455E16FB2F6D}" type="sibTrans" cxnId="{0A85CFF5-00C5-4AAC-A25A-86B48C60BC38}">
      <dgm:prSet/>
      <dgm:spPr/>
      <dgm:t>
        <a:bodyPr/>
        <a:lstStyle/>
        <a:p>
          <a:endParaRPr lang="en-US"/>
        </a:p>
      </dgm:t>
    </dgm:pt>
    <dgm:pt modelId="{E46D7A03-ADF7-45AE-867A-556782E09601}">
      <dgm:prSet phldrT="[Text]" custT="1"/>
      <dgm:spPr/>
      <dgm:t>
        <a:bodyPr/>
        <a:lstStyle/>
        <a:p>
          <a:r>
            <a:rPr lang="en-US" sz="1500" dirty="0"/>
            <a:t>Contractual and miscellaneous payments</a:t>
          </a:r>
        </a:p>
      </dgm:t>
    </dgm:pt>
    <dgm:pt modelId="{B5F5A638-4156-4293-944E-84E50043D3F7}" type="parTrans" cxnId="{35FA2ED9-839B-4693-A3E7-0726BCA844C8}">
      <dgm:prSet/>
      <dgm:spPr/>
      <dgm:t>
        <a:bodyPr/>
        <a:lstStyle/>
        <a:p>
          <a:endParaRPr lang="en-US"/>
        </a:p>
      </dgm:t>
    </dgm:pt>
    <dgm:pt modelId="{A3F09CA0-3337-4C89-8B74-6EBE33934D40}" type="sibTrans" cxnId="{35FA2ED9-839B-4693-A3E7-0726BCA844C8}">
      <dgm:prSet/>
      <dgm:spPr/>
      <dgm:t>
        <a:bodyPr/>
        <a:lstStyle/>
        <a:p>
          <a:endParaRPr lang="en-US"/>
        </a:p>
      </dgm:t>
    </dgm:pt>
    <dgm:pt modelId="{2C5240F7-172C-4866-AC67-415D286B14E5}">
      <dgm:prSet phldrT="[Text]" custT="1"/>
      <dgm:spPr/>
      <dgm:t>
        <a:bodyPr/>
        <a:lstStyle/>
        <a:p>
          <a:r>
            <a:rPr lang="en-US" sz="2000" dirty="0"/>
            <a:t>FAMIS</a:t>
          </a:r>
        </a:p>
      </dgm:t>
    </dgm:pt>
    <dgm:pt modelId="{1122CB38-AE0F-4475-A9A3-3E22107D5DF2}" type="parTrans" cxnId="{41942DDC-8FDA-4506-9951-C50634AF55C7}">
      <dgm:prSet/>
      <dgm:spPr/>
      <dgm:t>
        <a:bodyPr/>
        <a:lstStyle/>
        <a:p>
          <a:endParaRPr lang="en-US"/>
        </a:p>
      </dgm:t>
    </dgm:pt>
    <dgm:pt modelId="{391E1AF1-A921-4F74-8799-7B827B0E5930}" type="sibTrans" cxnId="{41942DDC-8FDA-4506-9951-C50634AF55C7}">
      <dgm:prSet/>
      <dgm:spPr/>
      <dgm:t>
        <a:bodyPr/>
        <a:lstStyle/>
        <a:p>
          <a:endParaRPr lang="en-US"/>
        </a:p>
      </dgm:t>
    </dgm:pt>
    <dgm:pt modelId="{7456403C-EE31-4657-A66B-63692E576545}">
      <dgm:prSet phldrT="[Text]" custT="1"/>
      <dgm:spPr/>
      <dgm:t>
        <a:bodyPr/>
        <a:lstStyle/>
        <a:p>
          <a:r>
            <a:rPr lang="en-US" sz="1500" dirty="0"/>
            <a:t>Customer:</a:t>
          </a:r>
        </a:p>
      </dgm:t>
    </dgm:pt>
    <dgm:pt modelId="{B6E657E3-1F27-4979-851C-0973EBB629A6}" type="parTrans" cxnId="{113B1B83-4A1D-46C4-8B0C-3D36976215B3}">
      <dgm:prSet/>
      <dgm:spPr/>
      <dgm:t>
        <a:bodyPr/>
        <a:lstStyle/>
        <a:p>
          <a:endParaRPr lang="en-US"/>
        </a:p>
      </dgm:t>
    </dgm:pt>
    <dgm:pt modelId="{FC759E3F-24E9-494D-9A0B-69C3C129D2EE}" type="sibTrans" cxnId="{113B1B83-4A1D-46C4-8B0C-3D36976215B3}">
      <dgm:prSet/>
      <dgm:spPr/>
      <dgm:t>
        <a:bodyPr/>
        <a:lstStyle/>
        <a:p>
          <a:endParaRPr lang="en-US"/>
        </a:p>
      </dgm:t>
    </dgm:pt>
    <dgm:pt modelId="{A4B27936-0DA8-47B4-BD0A-392D3D3D479A}">
      <dgm:prSet phldrT="[Text]" custT="1"/>
      <dgm:spPr/>
      <dgm:t>
        <a:bodyPr/>
        <a:lstStyle/>
        <a:p>
          <a:r>
            <a:rPr lang="en-US" sz="1500" dirty="0"/>
            <a:t>DISA GF new for FY25</a:t>
          </a:r>
        </a:p>
      </dgm:t>
    </dgm:pt>
    <dgm:pt modelId="{DF298841-1FEF-4F36-897C-55C359317664}" type="parTrans" cxnId="{6491881B-1FD8-4141-8930-AC35D49D8187}">
      <dgm:prSet/>
      <dgm:spPr/>
      <dgm:t>
        <a:bodyPr/>
        <a:lstStyle/>
        <a:p>
          <a:endParaRPr lang="en-US"/>
        </a:p>
      </dgm:t>
    </dgm:pt>
    <dgm:pt modelId="{4FE20B74-A0DB-4B51-ADA4-47FA28D68DA3}" type="sibTrans" cxnId="{6491881B-1FD8-4141-8930-AC35D49D8187}">
      <dgm:prSet/>
      <dgm:spPr/>
      <dgm:t>
        <a:bodyPr/>
        <a:lstStyle/>
        <a:p>
          <a:endParaRPr lang="en-US"/>
        </a:p>
      </dgm:t>
    </dgm:pt>
    <dgm:pt modelId="{6B081767-C6FA-4443-B07A-BF46F9A6B22E}">
      <dgm:prSet phldrT="[Text]" custT="1"/>
      <dgm:spPr/>
      <dgm:t>
        <a:bodyPr/>
        <a:lstStyle/>
        <a:p>
          <a:r>
            <a:rPr lang="en-US" sz="2000" dirty="0"/>
            <a:t>SAVES</a:t>
          </a:r>
        </a:p>
      </dgm:t>
    </dgm:pt>
    <dgm:pt modelId="{6DD83573-3015-4BEC-9C87-1749A99F43BD}" type="parTrans" cxnId="{25399F46-544D-454D-ACEF-4D4A84A87B78}">
      <dgm:prSet/>
      <dgm:spPr/>
      <dgm:t>
        <a:bodyPr/>
        <a:lstStyle/>
        <a:p>
          <a:endParaRPr lang="en-US"/>
        </a:p>
      </dgm:t>
    </dgm:pt>
    <dgm:pt modelId="{E5D7F8E0-594A-48F7-B5E5-A803A78A7C06}" type="sibTrans" cxnId="{25399F46-544D-454D-ACEF-4D4A84A87B78}">
      <dgm:prSet/>
      <dgm:spPr/>
      <dgm:t>
        <a:bodyPr/>
        <a:lstStyle/>
        <a:p>
          <a:endParaRPr lang="en-US"/>
        </a:p>
      </dgm:t>
    </dgm:pt>
    <dgm:pt modelId="{B0232AC3-37C3-4A8C-9489-2DFDC61A355F}">
      <dgm:prSet phldrT="[Text]" custT="1"/>
      <dgm:spPr/>
      <dgm:t>
        <a:bodyPr/>
        <a:lstStyle/>
        <a:p>
          <a:r>
            <a:rPr lang="en-US" sz="1500" dirty="0"/>
            <a:t>DCAA, DCMA, DCSA, DeCA, DHRA, DMEA, DTIC, USMC</a:t>
          </a:r>
        </a:p>
      </dgm:t>
    </dgm:pt>
    <dgm:pt modelId="{F49C8B90-D1CC-41BF-BEEF-AD03498C6293}" type="parTrans" cxnId="{3760B69C-40DD-4E28-B2D1-867AB37568F0}">
      <dgm:prSet/>
      <dgm:spPr/>
      <dgm:t>
        <a:bodyPr/>
        <a:lstStyle/>
        <a:p>
          <a:endParaRPr lang="en-US"/>
        </a:p>
      </dgm:t>
    </dgm:pt>
    <dgm:pt modelId="{C2AE5DFF-4992-415E-A63F-2110BDB15945}" type="sibTrans" cxnId="{3760B69C-40DD-4E28-B2D1-867AB37568F0}">
      <dgm:prSet/>
      <dgm:spPr/>
      <dgm:t>
        <a:bodyPr/>
        <a:lstStyle/>
        <a:p>
          <a:endParaRPr lang="en-US"/>
        </a:p>
      </dgm:t>
    </dgm:pt>
    <dgm:pt modelId="{8E04A66C-26C8-4661-AEBF-1EB636F64828}">
      <dgm:prSet phldrT="[Text]" custT="1"/>
      <dgm:spPr/>
      <dgm:t>
        <a:bodyPr/>
        <a:lstStyle/>
        <a:p>
          <a:endParaRPr lang="en-US" sz="1500" dirty="0"/>
        </a:p>
      </dgm:t>
    </dgm:pt>
    <dgm:pt modelId="{A6C7897D-E2B2-4D58-A0BB-223A7C9274BD}" type="parTrans" cxnId="{9550F492-A126-42EC-BB36-299C142CEEC7}">
      <dgm:prSet/>
      <dgm:spPr/>
      <dgm:t>
        <a:bodyPr/>
        <a:lstStyle/>
        <a:p>
          <a:endParaRPr lang="en-US"/>
        </a:p>
      </dgm:t>
    </dgm:pt>
    <dgm:pt modelId="{A428FD74-C2FB-4C95-8FBB-0321AA5613D0}" type="sibTrans" cxnId="{9550F492-A126-42EC-BB36-299C142CEEC7}">
      <dgm:prSet/>
      <dgm:spPr/>
      <dgm:t>
        <a:bodyPr/>
        <a:lstStyle/>
        <a:p>
          <a:endParaRPr lang="en-US"/>
        </a:p>
      </dgm:t>
    </dgm:pt>
    <dgm:pt modelId="{E14FD242-73AC-4578-A0BF-CD96EEBC446C}">
      <dgm:prSet phldrT="[Text]" custT="1"/>
      <dgm:spPr/>
      <dgm:t>
        <a:bodyPr/>
        <a:lstStyle/>
        <a:p>
          <a:r>
            <a:rPr lang="en-US" sz="1500" dirty="0"/>
            <a:t>Payment  certification</a:t>
          </a:r>
        </a:p>
      </dgm:t>
    </dgm:pt>
    <dgm:pt modelId="{FC037185-19FF-460D-98AD-829CBF5B5072}" type="parTrans" cxnId="{9B6CE820-9494-48FA-ACAE-6D7F47636834}">
      <dgm:prSet/>
      <dgm:spPr/>
      <dgm:t>
        <a:bodyPr/>
        <a:lstStyle/>
        <a:p>
          <a:endParaRPr lang="en-US"/>
        </a:p>
      </dgm:t>
    </dgm:pt>
    <dgm:pt modelId="{1E6C8366-CB71-47BD-AAA0-8C8D7A4DF0C0}" type="sibTrans" cxnId="{9B6CE820-9494-48FA-ACAE-6D7F47636834}">
      <dgm:prSet/>
      <dgm:spPr/>
      <dgm:t>
        <a:bodyPr/>
        <a:lstStyle/>
        <a:p>
          <a:endParaRPr lang="en-US"/>
        </a:p>
      </dgm:t>
    </dgm:pt>
    <dgm:pt modelId="{CE36FBB2-4F80-407A-A761-E29016714324}">
      <dgm:prSet phldrT="[Text]" custT="1"/>
      <dgm:spPr/>
      <dgm:t>
        <a:bodyPr/>
        <a:lstStyle/>
        <a:p>
          <a:r>
            <a:rPr lang="en-US" sz="1500" dirty="0"/>
            <a:t>DISA</a:t>
          </a:r>
        </a:p>
      </dgm:t>
    </dgm:pt>
    <dgm:pt modelId="{7A98E958-D152-40C2-A3DB-10B0C4EAED7D}" type="parTrans" cxnId="{59EADB3B-8FDF-4005-9C66-C6373F6AA73E}">
      <dgm:prSet/>
      <dgm:spPr/>
      <dgm:t>
        <a:bodyPr/>
        <a:lstStyle/>
        <a:p>
          <a:endParaRPr lang="en-US"/>
        </a:p>
      </dgm:t>
    </dgm:pt>
    <dgm:pt modelId="{47D5C543-D12A-4FDE-A05B-FC7348A23AFF}" type="sibTrans" cxnId="{59EADB3B-8FDF-4005-9C66-C6373F6AA73E}">
      <dgm:prSet/>
      <dgm:spPr/>
      <dgm:t>
        <a:bodyPr/>
        <a:lstStyle/>
        <a:p>
          <a:endParaRPr lang="en-US"/>
        </a:p>
      </dgm:t>
    </dgm:pt>
    <dgm:pt modelId="{81720E0F-4FEB-4243-B200-9E64154FE5B7}">
      <dgm:prSet phldrT="[Text]" custT="1"/>
      <dgm:spPr/>
      <dgm:t>
        <a:bodyPr/>
        <a:lstStyle/>
        <a:p>
          <a:endParaRPr lang="en-US" sz="1500" dirty="0"/>
        </a:p>
      </dgm:t>
    </dgm:pt>
    <dgm:pt modelId="{D2EE4331-99C1-4345-A473-B9274163A9F8}" type="parTrans" cxnId="{F332840B-77B7-4A10-ACAD-BDE9B67FEB25}">
      <dgm:prSet/>
      <dgm:spPr/>
      <dgm:t>
        <a:bodyPr/>
        <a:lstStyle/>
        <a:p>
          <a:endParaRPr lang="en-US"/>
        </a:p>
      </dgm:t>
    </dgm:pt>
    <dgm:pt modelId="{24D4FF21-9A5A-405F-8886-DE153F2CA617}" type="sibTrans" cxnId="{F332840B-77B7-4A10-ACAD-BDE9B67FEB25}">
      <dgm:prSet/>
      <dgm:spPr/>
      <dgm:t>
        <a:bodyPr/>
        <a:lstStyle/>
        <a:p>
          <a:endParaRPr lang="en-US"/>
        </a:p>
      </dgm:t>
    </dgm:pt>
    <dgm:pt modelId="{33230DDF-6035-4A6B-B009-04F3B2603577}">
      <dgm:prSet phldrT="[Text]" custT="1"/>
      <dgm:spPr/>
      <dgm:t>
        <a:bodyPr/>
        <a:lstStyle/>
        <a:p>
          <a:r>
            <a:rPr lang="en-US" sz="1500" dirty="0"/>
            <a:t>Contractual and miscellaneous payments</a:t>
          </a:r>
        </a:p>
      </dgm:t>
    </dgm:pt>
    <dgm:pt modelId="{E4C4C36D-42B5-4447-B9C4-5E5AF5BF0BED}" type="parTrans" cxnId="{FB0E2F86-F3CC-475F-AA12-DC089D122E09}">
      <dgm:prSet/>
      <dgm:spPr/>
      <dgm:t>
        <a:bodyPr/>
        <a:lstStyle/>
        <a:p>
          <a:endParaRPr lang="en-US"/>
        </a:p>
      </dgm:t>
    </dgm:pt>
    <dgm:pt modelId="{2B60EB8A-F554-4B15-B270-33038CCEB636}" type="sibTrans" cxnId="{FB0E2F86-F3CC-475F-AA12-DC089D122E09}">
      <dgm:prSet/>
      <dgm:spPr/>
      <dgm:t>
        <a:bodyPr/>
        <a:lstStyle/>
        <a:p>
          <a:endParaRPr lang="en-US"/>
        </a:p>
      </dgm:t>
    </dgm:pt>
    <dgm:pt modelId="{27222CDA-4934-444C-8D92-ED90E2600162}">
      <dgm:prSet phldrT="[Text]" custT="1"/>
      <dgm:spPr/>
      <dgm:t>
        <a:bodyPr/>
        <a:lstStyle/>
        <a:p>
          <a:r>
            <a:rPr lang="en-US" sz="1500" dirty="0"/>
            <a:t>Payment  certification</a:t>
          </a:r>
        </a:p>
      </dgm:t>
    </dgm:pt>
    <dgm:pt modelId="{089221CD-240C-43DB-A40B-73EC815D2DB2}" type="parTrans" cxnId="{35304533-3046-4AF5-8C6C-C3E7A5B2496D}">
      <dgm:prSet/>
      <dgm:spPr/>
      <dgm:t>
        <a:bodyPr/>
        <a:lstStyle/>
        <a:p>
          <a:endParaRPr lang="en-US"/>
        </a:p>
      </dgm:t>
    </dgm:pt>
    <dgm:pt modelId="{6E0A43F0-E7F8-438E-8E38-A8DCFCDD7856}" type="sibTrans" cxnId="{35304533-3046-4AF5-8C6C-C3E7A5B2496D}">
      <dgm:prSet/>
      <dgm:spPr/>
      <dgm:t>
        <a:bodyPr/>
        <a:lstStyle/>
        <a:p>
          <a:endParaRPr lang="en-US"/>
        </a:p>
      </dgm:t>
    </dgm:pt>
    <dgm:pt modelId="{E674CB09-5A52-42DB-B850-E2850919815E}">
      <dgm:prSet phldrT="[Text]"/>
      <dgm:spPr/>
      <dgm:t>
        <a:bodyPr/>
        <a:lstStyle/>
        <a:p>
          <a:endParaRPr lang="en-US" sz="1500" dirty="0"/>
        </a:p>
      </dgm:t>
    </dgm:pt>
    <dgm:pt modelId="{0A310572-3471-44AF-B0E6-3D78C5865B8B}" type="parTrans" cxnId="{FBB6C0D9-5FFD-463C-99EA-08637B4D48D4}">
      <dgm:prSet/>
      <dgm:spPr/>
      <dgm:t>
        <a:bodyPr/>
        <a:lstStyle/>
        <a:p>
          <a:endParaRPr lang="en-US"/>
        </a:p>
      </dgm:t>
    </dgm:pt>
    <dgm:pt modelId="{5B0D6A22-FE86-4778-91BB-2586AE84C5BB}" type="sibTrans" cxnId="{FBB6C0D9-5FFD-463C-99EA-08637B4D48D4}">
      <dgm:prSet/>
      <dgm:spPr/>
      <dgm:t>
        <a:bodyPr/>
        <a:lstStyle/>
        <a:p>
          <a:endParaRPr lang="en-US"/>
        </a:p>
      </dgm:t>
    </dgm:pt>
    <dgm:pt modelId="{15E90665-FF13-4557-8B55-D76436096B26}">
      <dgm:prSet phldrT="[Text]" custT="1"/>
      <dgm:spPr/>
      <dgm:t>
        <a:bodyPr/>
        <a:lstStyle/>
        <a:p>
          <a:r>
            <a:rPr lang="en-US" sz="1500" dirty="0"/>
            <a:t>DeCA</a:t>
          </a:r>
        </a:p>
      </dgm:t>
    </dgm:pt>
    <dgm:pt modelId="{9924683D-D971-4FD4-87AE-1E2DED4A7D96}" type="sibTrans" cxnId="{39A059E7-A122-47F9-8C91-9A256D76761F}">
      <dgm:prSet/>
      <dgm:spPr/>
      <dgm:t>
        <a:bodyPr/>
        <a:lstStyle/>
        <a:p>
          <a:endParaRPr lang="en-US"/>
        </a:p>
      </dgm:t>
    </dgm:pt>
    <dgm:pt modelId="{8A2DFF42-F43A-4A8A-88C5-DA9EB780AF5A}" type="parTrans" cxnId="{39A059E7-A122-47F9-8C91-9A256D76761F}">
      <dgm:prSet/>
      <dgm:spPr/>
      <dgm:t>
        <a:bodyPr/>
        <a:lstStyle/>
        <a:p>
          <a:endParaRPr lang="en-US"/>
        </a:p>
      </dgm:t>
    </dgm:pt>
    <dgm:pt modelId="{C8C8AA97-7C9F-4DD5-8789-AC6724E08397}">
      <dgm:prSet phldrT="[Text]" custT="1"/>
      <dgm:spPr/>
      <dgm:t>
        <a:bodyPr/>
        <a:lstStyle/>
        <a:p>
          <a:endParaRPr lang="en-US" sz="1500" dirty="0"/>
        </a:p>
      </dgm:t>
    </dgm:pt>
    <dgm:pt modelId="{A120B16E-3D1A-410B-B740-4DADC0CC9AC4}" type="sibTrans" cxnId="{E27D6DE2-185B-441B-BAA1-DE39448C0FBB}">
      <dgm:prSet/>
      <dgm:spPr/>
      <dgm:t>
        <a:bodyPr/>
        <a:lstStyle/>
        <a:p>
          <a:endParaRPr lang="en-US"/>
        </a:p>
      </dgm:t>
    </dgm:pt>
    <dgm:pt modelId="{6EAFC668-450E-4F35-B100-47D153C09433}" type="parTrans" cxnId="{E27D6DE2-185B-441B-BAA1-DE39448C0FBB}">
      <dgm:prSet/>
      <dgm:spPr/>
      <dgm:t>
        <a:bodyPr/>
        <a:lstStyle/>
        <a:p>
          <a:endParaRPr lang="en-US"/>
        </a:p>
      </dgm:t>
    </dgm:pt>
    <dgm:pt modelId="{F735EA5D-1EB1-427D-8E46-4B263C574D7B}">
      <dgm:prSet phldrT="[Text]" custT="1"/>
      <dgm:spPr/>
      <dgm:t>
        <a:bodyPr/>
        <a:lstStyle/>
        <a:p>
          <a:r>
            <a:rPr lang="en-US" sz="1500" dirty="0"/>
            <a:t>Specifically services DeCA commissaries</a:t>
          </a:r>
        </a:p>
      </dgm:t>
    </dgm:pt>
    <dgm:pt modelId="{91F219B8-97DC-44FE-B1E0-F0C1636E1338}" type="sibTrans" cxnId="{1A531BBF-BC11-4F80-A73A-C4F50CC45517}">
      <dgm:prSet/>
      <dgm:spPr/>
      <dgm:t>
        <a:bodyPr/>
        <a:lstStyle/>
        <a:p>
          <a:endParaRPr lang="en-US"/>
        </a:p>
      </dgm:t>
    </dgm:pt>
    <dgm:pt modelId="{CB6D409C-641B-40B1-A343-79CD045F2ABD}" type="parTrans" cxnId="{1A531BBF-BC11-4F80-A73A-C4F50CC45517}">
      <dgm:prSet/>
      <dgm:spPr/>
      <dgm:t>
        <a:bodyPr/>
        <a:lstStyle/>
        <a:p>
          <a:endParaRPr lang="en-US"/>
        </a:p>
      </dgm:t>
    </dgm:pt>
    <dgm:pt modelId="{B2D34D7F-6EE0-4006-A162-15206B92FE17}">
      <dgm:prSet phldrT="[Text]" custT="1"/>
      <dgm:spPr/>
      <dgm:t>
        <a:bodyPr/>
        <a:lstStyle/>
        <a:p>
          <a:r>
            <a:rPr lang="en-US" sz="1500" dirty="0"/>
            <a:t>CONUS and OCONUS payments</a:t>
          </a:r>
        </a:p>
      </dgm:t>
    </dgm:pt>
    <dgm:pt modelId="{0FA7A342-6CFF-4089-8A70-0AC345BD962B}" type="sibTrans" cxnId="{05BC0BE5-F12C-45A1-8D91-23FC8A15197B}">
      <dgm:prSet/>
      <dgm:spPr/>
      <dgm:t>
        <a:bodyPr/>
        <a:lstStyle/>
        <a:p>
          <a:endParaRPr lang="en-US"/>
        </a:p>
      </dgm:t>
    </dgm:pt>
    <dgm:pt modelId="{F404F3BA-210A-451C-8790-1CED45FF0EBB}" type="parTrans" cxnId="{05BC0BE5-F12C-45A1-8D91-23FC8A15197B}">
      <dgm:prSet/>
      <dgm:spPr/>
      <dgm:t>
        <a:bodyPr/>
        <a:lstStyle/>
        <a:p>
          <a:endParaRPr lang="en-US"/>
        </a:p>
      </dgm:t>
    </dgm:pt>
    <dgm:pt modelId="{7E074085-D469-47AB-97F9-E4CC66BBA598}">
      <dgm:prSet custT="1"/>
      <dgm:spPr/>
      <dgm:t>
        <a:bodyPr/>
        <a:lstStyle/>
        <a:p>
          <a:r>
            <a:rPr lang="en-US" sz="2000" dirty="0"/>
            <a:t>FABS</a:t>
          </a:r>
        </a:p>
      </dgm:t>
    </dgm:pt>
    <dgm:pt modelId="{A808F0C4-D2FD-46ED-A5B1-2910A29803ED}" type="parTrans" cxnId="{B471CF80-9094-404C-893A-F90B181B48D1}">
      <dgm:prSet/>
      <dgm:spPr/>
      <dgm:t>
        <a:bodyPr/>
        <a:lstStyle/>
        <a:p>
          <a:endParaRPr lang="en-US"/>
        </a:p>
      </dgm:t>
    </dgm:pt>
    <dgm:pt modelId="{F433698D-1ED2-46EA-A8FA-A80D6CBE69D6}" type="sibTrans" cxnId="{B471CF80-9094-404C-893A-F90B181B48D1}">
      <dgm:prSet/>
      <dgm:spPr/>
      <dgm:t>
        <a:bodyPr/>
        <a:lstStyle/>
        <a:p>
          <a:endParaRPr lang="en-US"/>
        </a:p>
      </dgm:t>
    </dgm:pt>
    <dgm:pt modelId="{CCF170FC-A79C-4B75-8127-15A4B3861AB7}">
      <dgm:prSet custT="1"/>
      <dgm:spPr/>
      <dgm:t>
        <a:bodyPr/>
        <a:lstStyle/>
        <a:p>
          <a:r>
            <a:rPr lang="en-US" sz="1500" dirty="0"/>
            <a:t>Customer:</a:t>
          </a:r>
        </a:p>
      </dgm:t>
    </dgm:pt>
    <dgm:pt modelId="{2913D0CE-0FEF-45E9-A9DF-8009822E5FB6}" type="parTrans" cxnId="{4EB42DC1-5084-4F2E-97F1-4250106272B3}">
      <dgm:prSet/>
      <dgm:spPr/>
      <dgm:t>
        <a:bodyPr/>
        <a:lstStyle/>
        <a:p>
          <a:endParaRPr lang="en-US"/>
        </a:p>
      </dgm:t>
    </dgm:pt>
    <dgm:pt modelId="{1526E3AF-093D-4263-9432-9417B48E2B89}" type="sibTrans" cxnId="{4EB42DC1-5084-4F2E-97F1-4250106272B3}">
      <dgm:prSet/>
      <dgm:spPr/>
      <dgm:t>
        <a:bodyPr/>
        <a:lstStyle/>
        <a:p>
          <a:endParaRPr lang="en-US"/>
        </a:p>
      </dgm:t>
    </dgm:pt>
    <dgm:pt modelId="{C867D5D5-2B46-4A12-B50D-FC4F2678DE51}">
      <dgm:prSet custT="1"/>
      <dgm:spPr/>
      <dgm:t>
        <a:bodyPr/>
        <a:lstStyle/>
        <a:p>
          <a:r>
            <a:rPr lang="en-US" sz="1500" dirty="0"/>
            <a:t>DISA</a:t>
          </a:r>
        </a:p>
      </dgm:t>
    </dgm:pt>
    <dgm:pt modelId="{BD73124F-DDA3-4FE5-84F7-7EA61B951151}" type="parTrans" cxnId="{12364E3F-46BB-47E0-A2D2-79530B5C5F54}">
      <dgm:prSet/>
      <dgm:spPr/>
      <dgm:t>
        <a:bodyPr/>
        <a:lstStyle/>
        <a:p>
          <a:endParaRPr lang="en-US"/>
        </a:p>
      </dgm:t>
    </dgm:pt>
    <dgm:pt modelId="{B27C3C63-FD00-47CF-BADB-C61FFCA99679}" type="sibTrans" cxnId="{12364E3F-46BB-47E0-A2D2-79530B5C5F54}">
      <dgm:prSet/>
      <dgm:spPr/>
      <dgm:t>
        <a:bodyPr/>
        <a:lstStyle/>
        <a:p>
          <a:endParaRPr lang="en-US"/>
        </a:p>
      </dgm:t>
    </dgm:pt>
    <dgm:pt modelId="{99201166-7AB8-481F-AB12-CE04E1EBCD05}">
      <dgm:prSet custT="1"/>
      <dgm:spPr/>
      <dgm:t>
        <a:bodyPr/>
        <a:lstStyle/>
        <a:p>
          <a:endParaRPr lang="en-US" sz="1500" dirty="0"/>
        </a:p>
      </dgm:t>
    </dgm:pt>
    <dgm:pt modelId="{5CB9B8C8-FEC0-49BA-B1B9-E3DCCAB5CC8E}" type="parTrans" cxnId="{7F2864CB-8D0A-4CAF-992B-1580E2BAA11F}">
      <dgm:prSet/>
      <dgm:spPr/>
      <dgm:t>
        <a:bodyPr/>
        <a:lstStyle/>
        <a:p>
          <a:endParaRPr lang="en-US"/>
        </a:p>
      </dgm:t>
    </dgm:pt>
    <dgm:pt modelId="{17BA0547-047B-4610-A5C6-4DB1892C2D3C}" type="sibTrans" cxnId="{7F2864CB-8D0A-4CAF-992B-1580E2BAA11F}">
      <dgm:prSet/>
      <dgm:spPr/>
      <dgm:t>
        <a:bodyPr/>
        <a:lstStyle/>
        <a:p>
          <a:endParaRPr lang="en-US"/>
        </a:p>
      </dgm:t>
    </dgm:pt>
    <dgm:pt modelId="{74D4FEF3-6A2C-4766-AB35-FCD35BBF3F06}">
      <dgm:prSet custT="1"/>
      <dgm:spPr/>
      <dgm:t>
        <a:bodyPr/>
        <a:lstStyle/>
        <a:p>
          <a:r>
            <a:rPr lang="en-US" sz="1500" dirty="0"/>
            <a:t>Specifically services DISA telecom business</a:t>
          </a:r>
        </a:p>
      </dgm:t>
    </dgm:pt>
    <dgm:pt modelId="{F19A4BD1-D253-4606-B737-8BBA47318E12}" type="parTrans" cxnId="{1A13F391-8471-4A43-9AA8-16619296E175}">
      <dgm:prSet/>
      <dgm:spPr/>
      <dgm:t>
        <a:bodyPr/>
        <a:lstStyle/>
        <a:p>
          <a:endParaRPr lang="en-US"/>
        </a:p>
      </dgm:t>
    </dgm:pt>
    <dgm:pt modelId="{EF48D88E-4C4E-4383-B828-6DF20B5A1178}" type="sibTrans" cxnId="{1A13F391-8471-4A43-9AA8-16619296E175}">
      <dgm:prSet/>
      <dgm:spPr/>
      <dgm:t>
        <a:bodyPr/>
        <a:lstStyle/>
        <a:p>
          <a:endParaRPr lang="en-US"/>
        </a:p>
      </dgm:t>
    </dgm:pt>
    <dgm:pt modelId="{A8A59762-1992-40BA-BBEB-0D235572A72A}">
      <dgm:prSet custT="1"/>
      <dgm:spPr/>
      <dgm:t>
        <a:bodyPr/>
        <a:lstStyle/>
        <a:p>
          <a:r>
            <a:rPr lang="en-US" sz="1500" dirty="0"/>
            <a:t>Contractual payments</a:t>
          </a:r>
        </a:p>
      </dgm:t>
    </dgm:pt>
    <dgm:pt modelId="{0B3CD6A8-D6BC-4ED0-80DC-633E93E25804}" type="parTrans" cxnId="{3E03ED44-DA45-461E-875F-DCC008B907C3}">
      <dgm:prSet/>
      <dgm:spPr/>
      <dgm:t>
        <a:bodyPr/>
        <a:lstStyle/>
        <a:p>
          <a:endParaRPr lang="en-US"/>
        </a:p>
      </dgm:t>
    </dgm:pt>
    <dgm:pt modelId="{4C6D786E-C996-45AF-A37C-FB68BE1E319C}" type="sibTrans" cxnId="{3E03ED44-DA45-461E-875F-DCC008B907C3}">
      <dgm:prSet/>
      <dgm:spPr/>
      <dgm:t>
        <a:bodyPr/>
        <a:lstStyle/>
        <a:p>
          <a:endParaRPr lang="en-US"/>
        </a:p>
      </dgm:t>
    </dgm:pt>
    <dgm:pt modelId="{2FAE3ADB-1026-4512-A646-C69018D38603}">
      <dgm:prSet custT="1"/>
      <dgm:spPr/>
      <dgm:t>
        <a:bodyPr/>
        <a:lstStyle/>
        <a:p>
          <a:r>
            <a:rPr lang="en-US" sz="1500" dirty="0"/>
            <a:t>Payment  certification</a:t>
          </a:r>
        </a:p>
      </dgm:t>
    </dgm:pt>
    <dgm:pt modelId="{119FB157-D671-4E1E-90B9-540B33CB84E1}" type="parTrans" cxnId="{C215CA9F-B53C-4B7F-9726-FE6FA66851F4}">
      <dgm:prSet/>
      <dgm:spPr/>
      <dgm:t>
        <a:bodyPr/>
        <a:lstStyle/>
        <a:p>
          <a:endParaRPr lang="en-US"/>
        </a:p>
      </dgm:t>
    </dgm:pt>
    <dgm:pt modelId="{EEFCB3ED-0D97-486B-8E88-ECC99FBCFF01}" type="sibTrans" cxnId="{C215CA9F-B53C-4B7F-9726-FE6FA66851F4}">
      <dgm:prSet/>
      <dgm:spPr/>
      <dgm:t>
        <a:bodyPr/>
        <a:lstStyle/>
        <a:p>
          <a:endParaRPr lang="en-US"/>
        </a:p>
      </dgm:t>
    </dgm:pt>
    <dgm:pt modelId="{F0597C81-2DBC-4394-9FF1-FFE0CAC027ED}">
      <dgm:prSet phldrT="[Text]" custT="1"/>
      <dgm:spPr/>
      <dgm:t>
        <a:bodyPr/>
        <a:lstStyle/>
        <a:p>
          <a:r>
            <a:rPr lang="en-US" sz="1500" dirty="0"/>
            <a:t>Payment  certification</a:t>
          </a:r>
        </a:p>
      </dgm:t>
    </dgm:pt>
    <dgm:pt modelId="{FE4F0B51-A43A-47CB-A9FD-B48EB465B0B8}" type="parTrans" cxnId="{44D65618-F5C0-472E-B51F-00176A3A6AD0}">
      <dgm:prSet/>
      <dgm:spPr/>
      <dgm:t>
        <a:bodyPr/>
        <a:lstStyle/>
        <a:p>
          <a:endParaRPr lang="en-US"/>
        </a:p>
      </dgm:t>
    </dgm:pt>
    <dgm:pt modelId="{3F718C96-2CF2-4CE1-AC53-BB72DDFFCB6B}" type="sibTrans" cxnId="{44D65618-F5C0-472E-B51F-00176A3A6AD0}">
      <dgm:prSet/>
      <dgm:spPr/>
      <dgm:t>
        <a:bodyPr/>
        <a:lstStyle/>
        <a:p>
          <a:endParaRPr lang="en-US"/>
        </a:p>
      </dgm:t>
    </dgm:pt>
    <dgm:pt modelId="{442199FB-90FD-49AC-A23C-F7E73144D6B1}">
      <dgm:prSet phldrT="[Text]" custT="1"/>
      <dgm:spPr/>
      <dgm:t>
        <a:bodyPr/>
        <a:lstStyle/>
        <a:p>
          <a:r>
            <a:rPr lang="en-US" sz="1500" dirty="0"/>
            <a:t>Customer:</a:t>
          </a:r>
        </a:p>
      </dgm:t>
    </dgm:pt>
    <dgm:pt modelId="{65032BE3-ADFE-4BCD-948E-2FEA172A33DB}" type="sibTrans" cxnId="{9DE52355-1900-4CF3-A9C0-428C166C2D6A}">
      <dgm:prSet/>
      <dgm:spPr/>
      <dgm:t>
        <a:bodyPr/>
        <a:lstStyle/>
        <a:p>
          <a:endParaRPr lang="en-US"/>
        </a:p>
      </dgm:t>
    </dgm:pt>
    <dgm:pt modelId="{C3ABDA67-F3C5-4955-BD46-62AE770651EB}" type="parTrans" cxnId="{9DE52355-1900-4CF3-A9C0-428C166C2D6A}">
      <dgm:prSet/>
      <dgm:spPr/>
      <dgm:t>
        <a:bodyPr/>
        <a:lstStyle/>
        <a:p>
          <a:endParaRPr lang="en-US"/>
        </a:p>
      </dgm:t>
    </dgm:pt>
    <dgm:pt modelId="{CCE463A2-1815-42D4-BA57-2D658A5D5067}">
      <dgm:prSet custT="1"/>
      <dgm:spPr/>
      <dgm:t>
        <a:bodyPr/>
        <a:lstStyle/>
        <a:p>
          <a:r>
            <a:rPr lang="en-US" sz="2000" dirty="0"/>
            <a:t>CAPS-W</a:t>
          </a:r>
        </a:p>
      </dgm:t>
    </dgm:pt>
    <dgm:pt modelId="{DEDF57B8-BC7E-4F03-A38B-548F09E57FD0}" type="parTrans" cxnId="{55A21C55-FE59-4E45-B980-D65647A97065}">
      <dgm:prSet/>
      <dgm:spPr/>
      <dgm:t>
        <a:bodyPr/>
        <a:lstStyle/>
        <a:p>
          <a:endParaRPr lang="en-US"/>
        </a:p>
      </dgm:t>
    </dgm:pt>
    <dgm:pt modelId="{C92B7B04-10DA-427B-859A-CB81C72557FC}" type="sibTrans" cxnId="{55A21C55-FE59-4E45-B980-D65647A97065}">
      <dgm:prSet/>
      <dgm:spPr/>
      <dgm:t>
        <a:bodyPr/>
        <a:lstStyle/>
        <a:p>
          <a:endParaRPr lang="en-US"/>
        </a:p>
      </dgm:t>
    </dgm:pt>
    <dgm:pt modelId="{731161E5-245F-4D48-B696-A0324041A9BC}">
      <dgm:prSet custT="1"/>
      <dgm:spPr/>
      <dgm:t>
        <a:bodyPr/>
        <a:lstStyle/>
        <a:p>
          <a:r>
            <a:rPr lang="en-US" sz="1500" dirty="0"/>
            <a:t>Customer:</a:t>
          </a:r>
        </a:p>
      </dgm:t>
    </dgm:pt>
    <dgm:pt modelId="{4E13F055-F62D-42C3-99BE-B1F2C6958750}" type="parTrans" cxnId="{D3D21217-F960-4118-9065-A742EA73C48B}">
      <dgm:prSet/>
      <dgm:spPr/>
      <dgm:t>
        <a:bodyPr/>
        <a:lstStyle/>
        <a:p>
          <a:endParaRPr lang="en-US"/>
        </a:p>
      </dgm:t>
    </dgm:pt>
    <dgm:pt modelId="{AEA16FEC-680C-4E27-9927-465F3BE9B875}" type="sibTrans" cxnId="{D3D21217-F960-4118-9065-A742EA73C48B}">
      <dgm:prSet/>
      <dgm:spPr/>
      <dgm:t>
        <a:bodyPr/>
        <a:lstStyle/>
        <a:p>
          <a:endParaRPr lang="en-US"/>
        </a:p>
      </dgm:t>
    </dgm:pt>
    <dgm:pt modelId="{11B19ED5-AE9B-4F79-A0F6-1A4CAC0CCDDA}">
      <dgm:prSet custT="1"/>
      <dgm:spPr/>
      <dgm:t>
        <a:bodyPr/>
        <a:lstStyle/>
        <a:p>
          <a:r>
            <a:rPr lang="en-US" sz="1500" dirty="0"/>
            <a:t>DCAA, DCMA, DCSA, DeCA, DHRA, DISA, DMEA, DTIC, USMC</a:t>
          </a:r>
        </a:p>
      </dgm:t>
    </dgm:pt>
    <dgm:pt modelId="{0B42AA7E-FBCB-48A0-9BED-37755EC66990}" type="parTrans" cxnId="{20EEEFD1-C0A6-4E74-989F-638ED828C95B}">
      <dgm:prSet/>
      <dgm:spPr/>
      <dgm:t>
        <a:bodyPr/>
        <a:lstStyle/>
        <a:p>
          <a:endParaRPr lang="en-US"/>
        </a:p>
      </dgm:t>
    </dgm:pt>
    <dgm:pt modelId="{197C1239-32BB-4FCB-AF30-676B3B9BF4FD}" type="sibTrans" cxnId="{20EEEFD1-C0A6-4E74-989F-638ED828C95B}">
      <dgm:prSet/>
      <dgm:spPr/>
      <dgm:t>
        <a:bodyPr/>
        <a:lstStyle/>
        <a:p>
          <a:endParaRPr lang="en-US"/>
        </a:p>
      </dgm:t>
    </dgm:pt>
    <dgm:pt modelId="{A0EC4555-7298-49BD-B135-3EC4455C331C}">
      <dgm:prSet custT="1"/>
      <dgm:spPr/>
      <dgm:t>
        <a:bodyPr/>
        <a:lstStyle/>
        <a:p>
          <a:endParaRPr lang="en-US" sz="1500" dirty="0"/>
        </a:p>
      </dgm:t>
    </dgm:pt>
    <dgm:pt modelId="{272708C0-8976-4B48-92EA-50BFCF27907F}" type="parTrans" cxnId="{2ACD52E2-9A76-4659-B901-E8DD65FFE2B4}">
      <dgm:prSet/>
      <dgm:spPr/>
      <dgm:t>
        <a:bodyPr/>
        <a:lstStyle/>
        <a:p>
          <a:endParaRPr lang="en-US"/>
        </a:p>
      </dgm:t>
    </dgm:pt>
    <dgm:pt modelId="{2A6FC9A8-156B-477D-931F-35C0DAABC2CB}" type="sibTrans" cxnId="{2ACD52E2-9A76-4659-B901-E8DD65FFE2B4}">
      <dgm:prSet/>
      <dgm:spPr/>
      <dgm:t>
        <a:bodyPr/>
        <a:lstStyle/>
        <a:p>
          <a:endParaRPr lang="en-US"/>
        </a:p>
      </dgm:t>
    </dgm:pt>
    <dgm:pt modelId="{654570F9-38E3-4E8B-ADF9-82DD503845D8}">
      <dgm:prSet custT="1"/>
      <dgm:spPr/>
      <dgm:t>
        <a:bodyPr/>
        <a:lstStyle/>
        <a:p>
          <a:r>
            <a:rPr lang="en-US" sz="1500" dirty="0"/>
            <a:t>Legacy vendor pay system</a:t>
          </a:r>
        </a:p>
      </dgm:t>
    </dgm:pt>
    <dgm:pt modelId="{3565D709-69D9-409D-870E-8E50DC03DE25}" type="parTrans" cxnId="{FA7B0092-7A68-4338-9F2F-D47D86AA11C0}">
      <dgm:prSet/>
      <dgm:spPr/>
      <dgm:t>
        <a:bodyPr/>
        <a:lstStyle/>
        <a:p>
          <a:endParaRPr lang="en-US"/>
        </a:p>
      </dgm:t>
    </dgm:pt>
    <dgm:pt modelId="{6B49D154-14F9-4B50-8F45-71201E0D22F8}" type="sibTrans" cxnId="{FA7B0092-7A68-4338-9F2F-D47D86AA11C0}">
      <dgm:prSet/>
      <dgm:spPr/>
      <dgm:t>
        <a:bodyPr/>
        <a:lstStyle/>
        <a:p>
          <a:endParaRPr lang="en-US"/>
        </a:p>
      </dgm:t>
    </dgm:pt>
    <dgm:pt modelId="{92257655-77E1-4B59-9EF0-3F864F1F104A}">
      <dgm:prSet custT="1"/>
      <dgm:spPr/>
      <dgm:t>
        <a:bodyPr/>
        <a:lstStyle/>
        <a:p>
          <a:r>
            <a:rPr lang="en-US" sz="1500" dirty="0"/>
            <a:t>Contractual and miscellaneous payments</a:t>
          </a:r>
        </a:p>
      </dgm:t>
    </dgm:pt>
    <dgm:pt modelId="{93C600BA-0812-45F6-AA7C-294F6EF34F77}" type="parTrans" cxnId="{C3EE1022-9641-4C2F-B78D-71BDEF8E119A}">
      <dgm:prSet/>
      <dgm:spPr/>
      <dgm:t>
        <a:bodyPr/>
        <a:lstStyle/>
        <a:p>
          <a:endParaRPr lang="en-US"/>
        </a:p>
      </dgm:t>
    </dgm:pt>
    <dgm:pt modelId="{79B11BB5-3D76-4771-A83F-88C170CA374D}" type="sibTrans" cxnId="{C3EE1022-9641-4C2F-B78D-71BDEF8E119A}">
      <dgm:prSet/>
      <dgm:spPr/>
      <dgm:t>
        <a:bodyPr/>
        <a:lstStyle/>
        <a:p>
          <a:endParaRPr lang="en-US"/>
        </a:p>
      </dgm:t>
    </dgm:pt>
    <dgm:pt modelId="{5559A91A-EC5F-4ECD-9409-14064F2B4FB0}">
      <dgm:prSet custT="1"/>
      <dgm:spPr/>
      <dgm:t>
        <a:bodyPr/>
        <a:lstStyle/>
        <a:p>
          <a:r>
            <a:rPr lang="en-US" sz="1500" dirty="0"/>
            <a:t>Payment  certification</a:t>
          </a:r>
        </a:p>
      </dgm:t>
    </dgm:pt>
    <dgm:pt modelId="{79CE0BC3-8DAC-40C8-8848-43A671EF1BE4}" type="parTrans" cxnId="{71F930F0-E659-43A8-98BE-314111AE3205}">
      <dgm:prSet/>
      <dgm:spPr/>
      <dgm:t>
        <a:bodyPr/>
        <a:lstStyle/>
        <a:p>
          <a:endParaRPr lang="en-US"/>
        </a:p>
      </dgm:t>
    </dgm:pt>
    <dgm:pt modelId="{925C80F1-0C60-4BCA-A526-2AE484D72DA7}" type="sibTrans" cxnId="{71F930F0-E659-43A8-98BE-314111AE3205}">
      <dgm:prSet/>
      <dgm:spPr/>
      <dgm:t>
        <a:bodyPr/>
        <a:lstStyle/>
        <a:p>
          <a:endParaRPr lang="en-US"/>
        </a:p>
      </dgm:t>
    </dgm:pt>
    <dgm:pt modelId="{AF1D7CD3-0C86-4152-970B-093D3C51E499}" type="pres">
      <dgm:prSet presAssocID="{8CF048D7-1599-4F34-A3C9-0A272FB9CAA9}" presName="Name0" presStyleCnt="0">
        <dgm:presLayoutVars>
          <dgm:dir/>
          <dgm:resizeHandles val="exact"/>
        </dgm:presLayoutVars>
      </dgm:prSet>
      <dgm:spPr/>
    </dgm:pt>
    <dgm:pt modelId="{719D8EE9-5AB6-4765-8C9E-B8FB5550A1ED}" type="pres">
      <dgm:prSet presAssocID="{1076394C-8F17-4DE4-AA1C-83EADEEB6C12}" presName="node" presStyleLbl="node1" presStyleIdx="0" presStyleCnt="5">
        <dgm:presLayoutVars>
          <dgm:bulletEnabled val="1"/>
        </dgm:presLayoutVars>
      </dgm:prSet>
      <dgm:spPr/>
    </dgm:pt>
    <dgm:pt modelId="{3E3558BD-D35C-4DBF-AC97-B86EA3491A35}" type="pres">
      <dgm:prSet presAssocID="{8646B0B8-7E9A-447E-B599-A3840790B113}" presName="sibTrans" presStyleCnt="0"/>
      <dgm:spPr/>
    </dgm:pt>
    <dgm:pt modelId="{162ED4E5-3FB5-4526-B97B-C50524F8D387}" type="pres">
      <dgm:prSet presAssocID="{2C5240F7-172C-4866-AC67-415D286B14E5}" presName="node" presStyleLbl="node1" presStyleIdx="1" presStyleCnt="5">
        <dgm:presLayoutVars>
          <dgm:bulletEnabled val="1"/>
        </dgm:presLayoutVars>
      </dgm:prSet>
      <dgm:spPr/>
    </dgm:pt>
    <dgm:pt modelId="{1FE5580A-AC45-4FC9-B7AF-5CE8B252B32C}" type="pres">
      <dgm:prSet presAssocID="{391E1AF1-A921-4F74-8799-7B827B0E5930}" presName="sibTrans" presStyleCnt="0"/>
      <dgm:spPr/>
    </dgm:pt>
    <dgm:pt modelId="{11838D77-1C5C-4E94-A71F-6CC8C1092BD9}" type="pres">
      <dgm:prSet presAssocID="{6B081767-C6FA-4443-B07A-BF46F9A6B22E}" presName="node" presStyleLbl="node1" presStyleIdx="2" presStyleCnt="5">
        <dgm:presLayoutVars>
          <dgm:bulletEnabled val="1"/>
        </dgm:presLayoutVars>
      </dgm:prSet>
      <dgm:spPr/>
    </dgm:pt>
    <dgm:pt modelId="{423E1B8B-39F7-4FE8-A060-26D718AA10AA}" type="pres">
      <dgm:prSet presAssocID="{E5D7F8E0-594A-48F7-B5E5-A803A78A7C06}" presName="sibTrans" presStyleCnt="0"/>
      <dgm:spPr/>
    </dgm:pt>
    <dgm:pt modelId="{F432612B-4256-4F48-8740-712AA43E1B44}" type="pres">
      <dgm:prSet presAssocID="{7E074085-D469-47AB-97F9-E4CC66BBA598}" presName="node" presStyleLbl="node1" presStyleIdx="3" presStyleCnt="5">
        <dgm:presLayoutVars>
          <dgm:bulletEnabled val="1"/>
        </dgm:presLayoutVars>
      </dgm:prSet>
      <dgm:spPr/>
    </dgm:pt>
    <dgm:pt modelId="{AC420B7B-5170-42E9-B3B6-0BDF1D648D32}" type="pres">
      <dgm:prSet presAssocID="{F433698D-1ED2-46EA-A8FA-A80D6CBE69D6}" presName="sibTrans" presStyleCnt="0"/>
      <dgm:spPr/>
    </dgm:pt>
    <dgm:pt modelId="{36D5610E-E7EA-424A-8A37-03BA67742549}" type="pres">
      <dgm:prSet presAssocID="{CCE463A2-1815-42D4-BA57-2D658A5D5067}" presName="node" presStyleLbl="node1" presStyleIdx="4" presStyleCnt="5">
        <dgm:presLayoutVars>
          <dgm:bulletEnabled val="1"/>
        </dgm:presLayoutVars>
      </dgm:prSet>
      <dgm:spPr/>
    </dgm:pt>
  </dgm:ptLst>
  <dgm:cxnLst>
    <dgm:cxn modelId="{F332840B-77B7-4A10-ACAD-BDE9B67FEB25}" srcId="{2C5240F7-172C-4866-AC67-415D286B14E5}" destId="{81720E0F-4FEB-4243-B200-9E64154FE5B7}" srcOrd="1" destOrd="0" parTransId="{D2EE4331-99C1-4345-A473-B9274163A9F8}" sibTransId="{24D4FF21-9A5A-405F-8886-DE153F2CA617}"/>
    <dgm:cxn modelId="{94C55A12-1EE0-461B-9BD6-8AE0D92D4796}" type="presOf" srcId="{92257655-77E1-4B59-9EF0-3F864F1F104A}" destId="{36D5610E-E7EA-424A-8A37-03BA67742549}" srcOrd="0" destOrd="5" presId="urn:microsoft.com/office/officeart/2005/8/layout/hList6"/>
    <dgm:cxn modelId="{D3D21217-F960-4118-9065-A742EA73C48B}" srcId="{CCE463A2-1815-42D4-BA57-2D658A5D5067}" destId="{731161E5-245F-4D48-B696-A0324041A9BC}" srcOrd="0" destOrd="0" parTransId="{4E13F055-F62D-42C3-99BE-B1F2C6958750}" sibTransId="{AEA16FEC-680C-4E27-9927-465F3BE9B875}"/>
    <dgm:cxn modelId="{44D65618-F5C0-472E-B51F-00176A3A6AD0}" srcId="{6B081767-C6FA-4443-B07A-BF46F9A6B22E}" destId="{F0597C81-2DBC-4394-9FF1-FFE0CAC027ED}" srcOrd="3" destOrd="0" parTransId="{FE4F0B51-A43A-47CB-A9FD-B48EB465B0B8}" sibTransId="{3F718C96-2CF2-4CE1-AC53-BB72DDFFCB6B}"/>
    <dgm:cxn modelId="{6491881B-1FD8-4141-8930-AC35D49D8187}" srcId="{2C5240F7-172C-4866-AC67-415D286B14E5}" destId="{A4B27936-0DA8-47B4-BD0A-392D3D3D479A}" srcOrd="2" destOrd="0" parTransId="{DF298841-1FEF-4F36-897C-55C359317664}" sibTransId="{4FE20B74-A0DB-4B51-ADA4-47FA28D68DA3}"/>
    <dgm:cxn modelId="{9B6CE820-9494-48FA-ACAE-6D7F47636834}" srcId="{1076394C-8F17-4DE4-AA1C-83EADEEB6C12}" destId="{E14FD242-73AC-4578-A0BF-CD96EEBC446C}" srcOrd="3" destOrd="0" parTransId="{FC037185-19FF-460D-98AD-829CBF5B5072}" sibTransId="{1E6C8366-CB71-47BD-AAA0-8C8D7A4DF0C0}"/>
    <dgm:cxn modelId="{C3EE1022-9641-4C2F-B78D-71BDEF8E119A}" srcId="{CCE463A2-1815-42D4-BA57-2D658A5D5067}" destId="{92257655-77E1-4B59-9EF0-3F864F1F104A}" srcOrd="2" destOrd="0" parTransId="{93C600BA-0812-45F6-AA7C-294F6EF34F77}" sibTransId="{79B11BB5-3D76-4771-A83F-88C170CA374D}"/>
    <dgm:cxn modelId="{AB0F8023-86DD-4229-8252-DD24A2B57A6C}" type="presOf" srcId="{E14FD242-73AC-4578-A0BF-CD96EEBC446C}" destId="{719D8EE9-5AB6-4765-8C9E-B8FB5550A1ED}" srcOrd="0" destOrd="5" presId="urn:microsoft.com/office/officeart/2005/8/layout/hList6"/>
    <dgm:cxn modelId="{BD1C682C-16BD-478F-93F0-5B74CE12E6B5}" type="presOf" srcId="{55BB53B8-4016-4AF3-BC7F-2800626C208A}" destId="{719D8EE9-5AB6-4765-8C9E-B8FB5550A1ED}" srcOrd="0" destOrd="1" presId="urn:microsoft.com/office/officeart/2005/8/layout/hList6"/>
    <dgm:cxn modelId="{BBBAD62F-1FDC-40CA-9E26-56E68AD6BD19}" type="presOf" srcId="{B2D34D7F-6EE0-4006-A162-15206B92FE17}" destId="{11838D77-1C5C-4E94-A71F-6CC8C1092BD9}" srcOrd="0" destOrd="5" presId="urn:microsoft.com/office/officeart/2005/8/layout/hList6"/>
    <dgm:cxn modelId="{0663C932-7AFD-4419-BBD4-A0E646FCCABD}" type="presOf" srcId="{CE36FBB2-4F80-407A-A761-E29016714324}" destId="{162ED4E5-3FB5-4526-B97B-C50524F8D387}" srcOrd="0" destOrd="2" presId="urn:microsoft.com/office/officeart/2005/8/layout/hList6"/>
    <dgm:cxn modelId="{35304533-3046-4AF5-8C6C-C3E7A5B2496D}" srcId="{2C5240F7-172C-4866-AC67-415D286B14E5}" destId="{27222CDA-4934-444C-8D92-ED90E2600162}" srcOrd="4" destOrd="0" parTransId="{089221CD-240C-43DB-A40B-73EC815D2DB2}" sibTransId="{6E0A43F0-E7F8-438E-8E38-A8DCFCDD7856}"/>
    <dgm:cxn modelId="{6B5A2438-A3AB-43C7-8A19-3EDEE72A9B88}" type="presOf" srcId="{CCF170FC-A79C-4B75-8127-15A4B3861AB7}" destId="{F432612B-4256-4F48-8740-712AA43E1B44}" srcOrd="0" destOrd="1" presId="urn:microsoft.com/office/officeart/2005/8/layout/hList6"/>
    <dgm:cxn modelId="{7D0D053A-7E20-461B-8BB2-A04A47664934}" type="presOf" srcId="{2FAE3ADB-1026-4512-A646-C69018D38603}" destId="{F432612B-4256-4F48-8740-712AA43E1B44}" srcOrd="0" destOrd="6" presId="urn:microsoft.com/office/officeart/2005/8/layout/hList6"/>
    <dgm:cxn modelId="{59EADB3B-8FDF-4005-9C66-C6373F6AA73E}" srcId="{7456403C-EE31-4657-A66B-63692E576545}" destId="{CE36FBB2-4F80-407A-A761-E29016714324}" srcOrd="0" destOrd="0" parTransId="{7A98E958-D152-40C2-A3DB-10B0C4EAED7D}" sibTransId="{47D5C543-D12A-4FDE-A05B-FC7348A23AFF}"/>
    <dgm:cxn modelId="{12364E3F-46BB-47E0-A2D2-79530B5C5F54}" srcId="{CCF170FC-A79C-4B75-8127-15A4B3861AB7}" destId="{C867D5D5-2B46-4A12-B50D-FC4F2678DE51}" srcOrd="0" destOrd="0" parTransId="{BD73124F-DDA3-4FE5-84F7-7EA61B951151}" sibTransId="{B27C3C63-FD00-47CF-BADB-C61FFCA99679}"/>
    <dgm:cxn modelId="{B3FEF140-5451-4808-B195-ED0AEEAD30CC}" type="presOf" srcId="{7456403C-EE31-4657-A66B-63692E576545}" destId="{162ED4E5-3FB5-4526-B97B-C50524F8D387}" srcOrd="0" destOrd="1" presId="urn:microsoft.com/office/officeart/2005/8/layout/hList6"/>
    <dgm:cxn modelId="{31BE7461-9BCB-4A54-8A50-4F4A55C0585C}" type="presOf" srcId="{A4B27936-0DA8-47B4-BD0A-392D3D3D479A}" destId="{162ED4E5-3FB5-4526-B97B-C50524F8D387}" srcOrd="0" destOrd="4" presId="urn:microsoft.com/office/officeart/2005/8/layout/hList6"/>
    <dgm:cxn modelId="{DE1E4064-6072-4CCF-BABC-1442FDBC58C9}" type="presOf" srcId="{F735EA5D-1EB1-427D-8E46-4B263C574D7B}" destId="{11838D77-1C5C-4E94-A71F-6CC8C1092BD9}" srcOrd="0" destOrd="4" presId="urn:microsoft.com/office/officeart/2005/8/layout/hList6"/>
    <dgm:cxn modelId="{3E03ED44-DA45-461E-875F-DCC008B907C3}" srcId="{7E074085-D469-47AB-97F9-E4CC66BBA598}" destId="{A8A59762-1992-40BA-BBEB-0D235572A72A}" srcOrd="2" destOrd="0" parTransId="{0B3CD6A8-D6BC-4ED0-80DC-633E93E25804}" sibTransId="{4C6D786E-C996-45AF-A37C-FB68BE1E319C}"/>
    <dgm:cxn modelId="{25399F46-544D-454D-ACEF-4D4A84A87B78}" srcId="{8CF048D7-1599-4F34-A3C9-0A272FB9CAA9}" destId="{6B081767-C6FA-4443-B07A-BF46F9A6B22E}" srcOrd="2" destOrd="0" parTransId="{6DD83573-3015-4BEC-9C87-1749A99F43BD}" sibTransId="{E5D7F8E0-594A-48F7-B5E5-A803A78A7C06}"/>
    <dgm:cxn modelId="{71F74B6A-0D2E-4D97-A471-474DDD454DE1}" type="presOf" srcId="{B0232AC3-37C3-4A8C-9489-2DFDC61A355F}" destId="{719D8EE9-5AB6-4765-8C9E-B8FB5550A1ED}" srcOrd="0" destOrd="2" presId="urn:microsoft.com/office/officeart/2005/8/layout/hList6"/>
    <dgm:cxn modelId="{C5F7964A-C3AB-42BE-B130-0DE871AAE2E6}" type="presOf" srcId="{5559A91A-EC5F-4ECD-9409-14064F2B4FB0}" destId="{36D5610E-E7EA-424A-8A37-03BA67742549}" srcOrd="0" destOrd="6" presId="urn:microsoft.com/office/officeart/2005/8/layout/hList6"/>
    <dgm:cxn modelId="{921A7B4C-8358-41AB-B51B-428C9AAB7C58}" type="presOf" srcId="{2C5240F7-172C-4866-AC67-415D286B14E5}" destId="{162ED4E5-3FB5-4526-B97B-C50524F8D387}" srcOrd="0" destOrd="0" presId="urn:microsoft.com/office/officeart/2005/8/layout/hList6"/>
    <dgm:cxn modelId="{9F1CBC51-BC3D-4AD4-A184-57EFBEEC3A90}" type="presOf" srcId="{81720E0F-4FEB-4243-B200-9E64154FE5B7}" destId="{162ED4E5-3FB5-4526-B97B-C50524F8D387}" srcOrd="0" destOrd="3" presId="urn:microsoft.com/office/officeart/2005/8/layout/hList6"/>
    <dgm:cxn modelId="{1F668052-0D8B-4B1F-840C-171443F6D468}" type="presOf" srcId="{F0597C81-2DBC-4394-9FF1-FFE0CAC027ED}" destId="{11838D77-1C5C-4E94-A71F-6CC8C1092BD9}" srcOrd="0" destOrd="6" presId="urn:microsoft.com/office/officeart/2005/8/layout/hList6"/>
    <dgm:cxn modelId="{2B82B374-EBD0-44BE-852B-3AA7EA91B675}" type="presOf" srcId="{74D4FEF3-6A2C-4766-AB35-FCD35BBF3F06}" destId="{F432612B-4256-4F48-8740-712AA43E1B44}" srcOrd="0" destOrd="4" presId="urn:microsoft.com/office/officeart/2005/8/layout/hList6"/>
    <dgm:cxn modelId="{55A21C55-FE59-4E45-B980-D65647A97065}" srcId="{8CF048D7-1599-4F34-A3C9-0A272FB9CAA9}" destId="{CCE463A2-1815-42D4-BA57-2D658A5D5067}" srcOrd="4" destOrd="0" parTransId="{DEDF57B8-BC7E-4F03-A38B-548F09E57FD0}" sibTransId="{C92B7B04-10DA-427B-859A-CB81C72557FC}"/>
    <dgm:cxn modelId="{9DE52355-1900-4CF3-A9C0-428C166C2D6A}" srcId="{6B081767-C6FA-4443-B07A-BF46F9A6B22E}" destId="{442199FB-90FD-49AC-A23C-F7E73144D6B1}" srcOrd="0" destOrd="0" parTransId="{C3ABDA67-F3C5-4955-BD46-62AE770651EB}" sibTransId="{65032BE3-ADFE-4BCD-948E-2FEA172A33DB}"/>
    <dgm:cxn modelId="{AD54CF56-E87F-45F2-9B23-C29FAA2351B2}" srcId="{8CF048D7-1599-4F34-A3C9-0A272FB9CAA9}" destId="{1076394C-8F17-4DE4-AA1C-83EADEEB6C12}" srcOrd="0" destOrd="0" parTransId="{A9007B35-5DA3-4CE0-9963-459CD2B7D681}" sibTransId="{8646B0B8-7E9A-447E-B599-A3840790B113}"/>
    <dgm:cxn modelId="{5C5B5359-16AE-4E2A-83AA-BAD9F2759EE0}" type="presOf" srcId="{8E04A66C-26C8-4661-AEBF-1EB636F64828}" destId="{719D8EE9-5AB6-4765-8C9E-B8FB5550A1ED}" srcOrd="0" destOrd="3" presId="urn:microsoft.com/office/officeart/2005/8/layout/hList6"/>
    <dgm:cxn modelId="{B471CF80-9094-404C-893A-F90B181B48D1}" srcId="{8CF048D7-1599-4F34-A3C9-0A272FB9CAA9}" destId="{7E074085-D469-47AB-97F9-E4CC66BBA598}" srcOrd="3" destOrd="0" parTransId="{A808F0C4-D2FD-46ED-A5B1-2910A29803ED}" sibTransId="{F433698D-1ED2-46EA-A8FA-A80D6CBE69D6}"/>
    <dgm:cxn modelId="{113B1B83-4A1D-46C4-8B0C-3D36976215B3}" srcId="{2C5240F7-172C-4866-AC67-415D286B14E5}" destId="{7456403C-EE31-4657-A66B-63692E576545}" srcOrd="0" destOrd="0" parTransId="{B6E657E3-1F27-4979-851C-0973EBB629A6}" sibTransId="{FC759E3F-24E9-494D-9A0B-69C3C129D2EE}"/>
    <dgm:cxn modelId="{D40D0684-9FFF-4C30-A6E4-91D4EE0B35D0}" type="presOf" srcId="{731161E5-245F-4D48-B696-A0324041A9BC}" destId="{36D5610E-E7EA-424A-8A37-03BA67742549}" srcOrd="0" destOrd="1" presId="urn:microsoft.com/office/officeart/2005/8/layout/hList6"/>
    <dgm:cxn modelId="{FB0E2F86-F3CC-475F-AA12-DC089D122E09}" srcId="{2C5240F7-172C-4866-AC67-415D286B14E5}" destId="{33230DDF-6035-4A6B-B009-04F3B2603577}" srcOrd="3" destOrd="0" parTransId="{E4C4C36D-42B5-4447-B9C4-5E5AF5BF0BED}" sibTransId="{2B60EB8A-F554-4B15-B270-33038CCEB636}"/>
    <dgm:cxn modelId="{EBD8F287-42D3-4CAC-8B99-1C5E7FAB1DF9}" type="presOf" srcId="{6B081767-C6FA-4443-B07A-BF46F9A6B22E}" destId="{11838D77-1C5C-4E94-A71F-6CC8C1092BD9}" srcOrd="0" destOrd="0" presId="urn:microsoft.com/office/officeart/2005/8/layout/hList6"/>
    <dgm:cxn modelId="{78502C8B-6D0C-4286-B7AC-E2806D089FBA}" type="presOf" srcId="{E46D7A03-ADF7-45AE-867A-556782E09601}" destId="{719D8EE9-5AB6-4765-8C9E-B8FB5550A1ED}" srcOrd="0" destOrd="4" presId="urn:microsoft.com/office/officeart/2005/8/layout/hList6"/>
    <dgm:cxn modelId="{1A13F391-8471-4A43-9AA8-16619296E175}" srcId="{7E074085-D469-47AB-97F9-E4CC66BBA598}" destId="{74D4FEF3-6A2C-4766-AB35-FCD35BBF3F06}" srcOrd="1" destOrd="0" parTransId="{F19A4BD1-D253-4606-B737-8BBA47318E12}" sibTransId="{EF48D88E-4C4E-4383-B828-6DF20B5A1178}"/>
    <dgm:cxn modelId="{FA7B0092-7A68-4338-9F2F-D47D86AA11C0}" srcId="{CCE463A2-1815-42D4-BA57-2D658A5D5067}" destId="{654570F9-38E3-4E8B-ADF9-82DD503845D8}" srcOrd="1" destOrd="0" parTransId="{3565D709-69D9-409D-870E-8E50DC03DE25}" sibTransId="{6B49D154-14F9-4B50-8F45-71201E0D22F8}"/>
    <dgm:cxn modelId="{9550F492-A126-42EC-BB36-299C142CEEC7}" srcId="{1076394C-8F17-4DE4-AA1C-83EADEEB6C12}" destId="{8E04A66C-26C8-4661-AEBF-1EB636F64828}" srcOrd="1" destOrd="0" parTransId="{A6C7897D-E2B2-4D58-A0BB-223A7C9274BD}" sibTransId="{A428FD74-C2FB-4C95-8FBB-0321AA5613D0}"/>
    <dgm:cxn modelId="{4EB55B94-7509-4536-89B7-A006AF01DCA1}" type="presOf" srcId="{8CF048D7-1599-4F34-A3C9-0A272FB9CAA9}" destId="{AF1D7CD3-0C86-4152-970B-093D3C51E499}" srcOrd="0" destOrd="0" presId="urn:microsoft.com/office/officeart/2005/8/layout/hList6"/>
    <dgm:cxn modelId="{86DE2F95-359B-4B21-BF10-C2FF44F8BA89}" type="presOf" srcId="{15E90665-FF13-4557-8B55-D76436096B26}" destId="{11838D77-1C5C-4E94-A71F-6CC8C1092BD9}" srcOrd="0" destOrd="2" presId="urn:microsoft.com/office/officeart/2005/8/layout/hList6"/>
    <dgm:cxn modelId="{61CE6F99-C73D-48F9-B004-F921B11C229B}" type="presOf" srcId="{27222CDA-4934-444C-8D92-ED90E2600162}" destId="{162ED4E5-3FB5-4526-B97B-C50524F8D387}" srcOrd="0" destOrd="6" presId="urn:microsoft.com/office/officeart/2005/8/layout/hList6"/>
    <dgm:cxn modelId="{5E9C0A9A-1E05-4843-959A-9313EE178ADB}" type="presOf" srcId="{C8C8AA97-7C9F-4DD5-8789-AC6724E08397}" destId="{11838D77-1C5C-4E94-A71F-6CC8C1092BD9}" srcOrd="0" destOrd="3" presId="urn:microsoft.com/office/officeart/2005/8/layout/hList6"/>
    <dgm:cxn modelId="{3760B69C-40DD-4E28-B2D1-867AB37568F0}" srcId="{55BB53B8-4016-4AF3-BC7F-2800626C208A}" destId="{B0232AC3-37C3-4A8C-9489-2DFDC61A355F}" srcOrd="0" destOrd="0" parTransId="{F49C8B90-D1CC-41BF-BEEF-AD03498C6293}" sibTransId="{C2AE5DFF-4992-415E-A63F-2110BDB15945}"/>
    <dgm:cxn modelId="{2DE0CF9D-4CB3-40BB-839B-372B10EE098F}" type="presOf" srcId="{C867D5D5-2B46-4A12-B50D-FC4F2678DE51}" destId="{F432612B-4256-4F48-8740-712AA43E1B44}" srcOrd="0" destOrd="2" presId="urn:microsoft.com/office/officeart/2005/8/layout/hList6"/>
    <dgm:cxn modelId="{C215CA9F-B53C-4B7F-9726-FE6FA66851F4}" srcId="{7E074085-D469-47AB-97F9-E4CC66BBA598}" destId="{2FAE3ADB-1026-4512-A646-C69018D38603}" srcOrd="3" destOrd="0" parTransId="{119FB157-D671-4E1E-90B9-540B33CB84E1}" sibTransId="{EEFCB3ED-0D97-486B-8E88-ECC99FBCFF01}"/>
    <dgm:cxn modelId="{14FAA1A4-D3BB-4CDE-9292-5B7A81AD4E6D}" type="presOf" srcId="{A8A59762-1992-40BA-BBEB-0D235572A72A}" destId="{F432612B-4256-4F48-8740-712AA43E1B44}" srcOrd="0" destOrd="5" presId="urn:microsoft.com/office/officeart/2005/8/layout/hList6"/>
    <dgm:cxn modelId="{248364A5-D9DC-4634-A231-F6DFF189EFCE}" type="presOf" srcId="{654570F9-38E3-4E8B-ADF9-82DD503845D8}" destId="{36D5610E-E7EA-424A-8A37-03BA67742549}" srcOrd="0" destOrd="4" presId="urn:microsoft.com/office/officeart/2005/8/layout/hList6"/>
    <dgm:cxn modelId="{FBBC4FA7-512D-465D-9E4F-29709783BD67}" type="presOf" srcId="{CCE463A2-1815-42D4-BA57-2D658A5D5067}" destId="{36D5610E-E7EA-424A-8A37-03BA67742549}" srcOrd="0" destOrd="0" presId="urn:microsoft.com/office/officeart/2005/8/layout/hList6"/>
    <dgm:cxn modelId="{B56A81AA-ABB3-41D8-A8AA-4C719CD78256}" type="presOf" srcId="{33230DDF-6035-4A6B-B009-04F3B2603577}" destId="{162ED4E5-3FB5-4526-B97B-C50524F8D387}" srcOrd="0" destOrd="5" presId="urn:microsoft.com/office/officeart/2005/8/layout/hList6"/>
    <dgm:cxn modelId="{98EC51AC-823E-40EC-B30A-E79E628CFE30}" type="presOf" srcId="{99201166-7AB8-481F-AB12-CE04E1EBCD05}" destId="{F432612B-4256-4F48-8740-712AA43E1B44}" srcOrd="0" destOrd="3" presId="urn:microsoft.com/office/officeart/2005/8/layout/hList6"/>
    <dgm:cxn modelId="{83D316BE-0AC8-4F1E-A044-DA3281F31287}" type="presOf" srcId="{11B19ED5-AE9B-4F79-A0F6-1A4CAC0CCDDA}" destId="{36D5610E-E7EA-424A-8A37-03BA67742549}" srcOrd="0" destOrd="2" presId="urn:microsoft.com/office/officeart/2005/8/layout/hList6"/>
    <dgm:cxn modelId="{1A531BBF-BC11-4F80-A73A-C4F50CC45517}" srcId="{6B081767-C6FA-4443-B07A-BF46F9A6B22E}" destId="{F735EA5D-1EB1-427D-8E46-4B263C574D7B}" srcOrd="1" destOrd="0" parTransId="{CB6D409C-641B-40B1-A343-79CD045F2ABD}" sibTransId="{91F219B8-97DC-44FE-B1E0-F0C1636E1338}"/>
    <dgm:cxn modelId="{4EB42DC1-5084-4F2E-97F1-4250106272B3}" srcId="{7E074085-D469-47AB-97F9-E4CC66BBA598}" destId="{CCF170FC-A79C-4B75-8127-15A4B3861AB7}" srcOrd="0" destOrd="0" parTransId="{2913D0CE-0FEF-45E9-A9DF-8009822E5FB6}" sibTransId="{1526E3AF-093D-4263-9432-9417B48E2B89}"/>
    <dgm:cxn modelId="{7F2864CB-8D0A-4CAF-992B-1580E2BAA11F}" srcId="{CCF170FC-A79C-4B75-8127-15A4B3861AB7}" destId="{99201166-7AB8-481F-AB12-CE04E1EBCD05}" srcOrd="1" destOrd="0" parTransId="{5CB9B8C8-FEC0-49BA-B1B9-E3DCCAB5CC8E}" sibTransId="{17BA0547-047B-4610-A5C6-4DB1892C2D3C}"/>
    <dgm:cxn modelId="{20EEEFD1-C0A6-4E74-989F-638ED828C95B}" srcId="{731161E5-245F-4D48-B696-A0324041A9BC}" destId="{11B19ED5-AE9B-4F79-A0F6-1A4CAC0CCDDA}" srcOrd="0" destOrd="0" parTransId="{0B42AA7E-FBCB-48A0-9BED-37755EC66990}" sibTransId="{197C1239-32BB-4FCB-AF30-676B3B9BF4FD}"/>
    <dgm:cxn modelId="{7828D0D3-D728-4A70-B380-60B1AF7CF3F6}" type="presOf" srcId="{E674CB09-5A52-42DB-B850-E2850919815E}" destId="{11838D77-1C5C-4E94-A71F-6CC8C1092BD9}" srcOrd="0" destOrd="7" presId="urn:microsoft.com/office/officeart/2005/8/layout/hList6"/>
    <dgm:cxn modelId="{1E9FEAD4-A0F9-49DC-9A89-3E551FA390FB}" type="presOf" srcId="{7E074085-D469-47AB-97F9-E4CC66BBA598}" destId="{F432612B-4256-4F48-8740-712AA43E1B44}" srcOrd="0" destOrd="0" presId="urn:microsoft.com/office/officeart/2005/8/layout/hList6"/>
    <dgm:cxn modelId="{35FA2ED9-839B-4693-A3E7-0726BCA844C8}" srcId="{1076394C-8F17-4DE4-AA1C-83EADEEB6C12}" destId="{E46D7A03-ADF7-45AE-867A-556782E09601}" srcOrd="2" destOrd="0" parTransId="{B5F5A638-4156-4293-944E-84E50043D3F7}" sibTransId="{A3F09CA0-3337-4C89-8B74-6EBE33934D40}"/>
    <dgm:cxn modelId="{FBB6C0D9-5FFD-463C-99EA-08637B4D48D4}" srcId="{6B081767-C6FA-4443-B07A-BF46F9A6B22E}" destId="{E674CB09-5A52-42DB-B850-E2850919815E}" srcOrd="4" destOrd="0" parTransId="{0A310572-3471-44AF-B0E6-3D78C5865B8B}" sibTransId="{5B0D6A22-FE86-4778-91BB-2586AE84C5BB}"/>
    <dgm:cxn modelId="{5F5FA5DB-CDCE-41BB-94C7-D6F2095796EC}" type="presOf" srcId="{1076394C-8F17-4DE4-AA1C-83EADEEB6C12}" destId="{719D8EE9-5AB6-4765-8C9E-B8FB5550A1ED}" srcOrd="0" destOrd="0" presId="urn:microsoft.com/office/officeart/2005/8/layout/hList6"/>
    <dgm:cxn modelId="{41942DDC-8FDA-4506-9951-C50634AF55C7}" srcId="{8CF048D7-1599-4F34-A3C9-0A272FB9CAA9}" destId="{2C5240F7-172C-4866-AC67-415D286B14E5}" srcOrd="1" destOrd="0" parTransId="{1122CB38-AE0F-4475-A9A3-3E22107D5DF2}" sibTransId="{391E1AF1-A921-4F74-8799-7B827B0E5930}"/>
    <dgm:cxn modelId="{E27D6DE2-185B-441B-BAA1-DE39448C0FBB}" srcId="{442199FB-90FD-49AC-A23C-F7E73144D6B1}" destId="{C8C8AA97-7C9F-4DD5-8789-AC6724E08397}" srcOrd="1" destOrd="0" parTransId="{6EAFC668-450E-4F35-B100-47D153C09433}" sibTransId="{A120B16E-3D1A-410B-B740-4DADC0CC9AC4}"/>
    <dgm:cxn modelId="{2ACD52E2-9A76-4659-B901-E8DD65FFE2B4}" srcId="{731161E5-245F-4D48-B696-A0324041A9BC}" destId="{A0EC4555-7298-49BD-B135-3EC4455C331C}" srcOrd="1" destOrd="0" parTransId="{272708C0-8976-4B48-92EA-50BFCF27907F}" sibTransId="{2A6FC9A8-156B-477D-931F-35C0DAABC2CB}"/>
    <dgm:cxn modelId="{05BC0BE5-F12C-45A1-8D91-23FC8A15197B}" srcId="{6B081767-C6FA-4443-B07A-BF46F9A6B22E}" destId="{B2D34D7F-6EE0-4006-A162-15206B92FE17}" srcOrd="2" destOrd="0" parTransId="{F404F3BA-210A-451C-8790-1CED45FF0EBB}" sibTransId="{0FA7A342-6CFF-4089-8A70-0AC345BD962B}"/>
    <dgm:cxn modelId="{39A059E7-A122-47F9-8C91-9A256D76761F}" srcId="{442199FB-90FD-49AC-A23C-F7E73144D6B1}" destId="{15E90665-FF13-4557-8B55-D76436096B26}" srcOrd="0" destOrd="0" parTransId="{8A2DFF42-F43A-4A8A-88C5-DA9EB780AF5A}" sibTransId="{9924683D-D971-4FD4-87AE-1E2DED4A7D96}"/>
    <dgm:cxn modelId="{71F930F0-E659-43A8-98BE-314111AE3205}" srcId="{CCE463A2-1815-42D4-BA57-2D658A5D5067}" destId="{5559A91A-EC5F-4ECD-9409-14064F2B4FB0}" srcOrd="3" destOrd="0" parTransId="{79CE0BC3-8DAC-40C8-8848-43A671EF1BE4}" sibTransId="{925C80F1-0C60-4BCA-A526-2AE484D72DA7}"/>
    <dgm:cxn modelId="{E0398EF3-0E6E-45A9-B19B-B36F7CB14BD5}" type="presOf" srcId="{A0EC4555-7298-49BD-B135-3EC4455C331C}" destId="{36D5610E-E7EA-424A-8A37-03BA67742549}" srcOrd="0" destOrd="3" presId="urn:microsoft.com/office/officeart/2005/8/layout/hList6"/>
    <dgm:cxn modelId="{0A85CFF5-00C5-4AAC-A25A-86B48C60BC38}" srcId="{1076394C-8F17-4DE4-AA1C-83EADEEB6C12}" destId="{55BB53B8-4016-4AF3-BC7F-2800626C208A}" srcOrd="0" destOrd="0" parTransId="{5462D61E-2786-4FAA-8D71-DBF8F43E6395}" sibTransId="{FF981BE5-7DED-41D5-B2C8-455E16FB2F6D}"/>
    <dgm:cxn modelId="{A66A2CFD-6936-4F36-B7BA-AAD18AEDA1C3}" type="presOf" srcId="{442199FB-90FD-49AC-A23C-F7E73144D6B1}" destId="{11838D77-1C5C-4E94-A71F-6CC8C1092BD9}" srcOrd="0" destOrd="1" presId="urn:microsoft.com/office/officeart/2005/8/layout/hList6"/>
    <dgm:cxn modelId="{2A04AD09-198E-4119-AEAD-A2244C07FE48}" type="presParOf" srcId="{AF1D7CD3-0C86-4152-970B-093D3C51E499}" destId="{719D8EE9-5AB6-4765-8C9E-B8FB5550A1ED}" srcOrd="0" destOrd="0" presId="urn:microsoft.com/office/officeart/2005/8/layout/hList6"/>
    <dgm:cxn modelId="{1B77DD35-730A-46F6-B1C2-AC38A5658267}" type="presParOf" srcId="{AF1D7CD3-0C86-4152-970B-093D3C51E499}" destId="{3E3558BD-D35C-4DBF-AC97-B86EA3491A35}" srcOrd="1" destOrd="0" presId="urn:microsoft.com/office/officeart/2005/8/layout/hList6"/>
    <dgm:cxn modelId="{2757E166-6B9B-41F2-8F83-0AF19187FF27}" type="presParOf" srcId="{AF1D7CD3-0C86-4152-970B-093D3C51E499}" destId="{162ED4E5-3FB5-4526-B97B-C50524F8D387}" srcOrd="2" destOrd="0" presId="urn:microsoft.com/office/officeart/2005/8/layout/hList6"/>
    <dgm:cxn modelId="{9148F701-32FE-4382-A60D-BF3AC7129C13}" type="presParOf" srcId="{AF1D7CD3-0C86-4152-970B-093D3C51E499}" destId="{1FE5580A-AC45-4FC9-B7AF-5CE8B252B32C}" srcOrd="3" destOrd="0" presId="urn:microsoft.com/office/officeart/2005/8/layout/hList6"/>
    <dgm:cxn modelId="{21DBC4C4-D9ED-4A85-96FD-6CC9E37E058D}" type="presParOf" srcId="{AF1D7CD3-0C86-4152-970B-093D3C51E499}" destId="{11838D77-1C5C-4E94-A71F-6CC8C1092BD9}" srcOrd="4" destOrd="0" presId="urn:microsoft.com/office/officeart/2005/8/layout/hList6"/>
    <dgm:cxn modelId="{CA8FC4ED-4DA3-4ECD-826C-F4CE1A49A32A}" type="presParOf" srcId="{AF1D7CD3-0C86-4152-970B-093D3C51E499}" destId="{423E1B8B-39F7-4FE8-A060-26D718AA10AA}" srcOrd="5" destOrd="0" presId="urn:microsoft.com/office/officeart/2005/8/layout/hList6"/>
    <dgm:cxn modelId="{0B1CD3FD-0AC5-4346-BBFD-6FF58CCC2416}" type="presParOf" srcId="{AF1D7CD3-0C86-4152-970B-093D3C51E499}" destId="{F432612B-4256-4F48-8740-712AA43E1B44}" srcOrd="6" destOrd="0" presId="urn:microsoft.com/office/officeart/2005/8/layout/hList6"/>
    <dgm:cxn modelId="{0023F76F-1FEE-40CE-81E4-974ADC8B8EFE}" type="presParOf" srcId="{AF1D7CD3-0C86-4152-970B-093D3C51E499}" destId="{AC420B7B-5170-42E9-B3B6-0BDF1D648D32}" srcOrd="7" destOrd="0" presId="urn:microsoft.com/office/officeart/2005/8/layout/hList6"/>
    <dgm:cxn modelId="{036B445E-6F49-4774-8A3E-D3A84834709C}" type="presParOf" srcId="{AF1D7CD3-0C86-4152-970B-093D3C51E499}" destId="{36D5610E-E7EA-424A-8A37-03BA6774254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A6BEC-7F9D-420A-9F86-53B5F702D075}">
      <dsp:nvSpPr>
        <dsp:cNvPr id="0" name=""/>
        <dsp:cNvSpPr/>
      </dsp:nvSpPr>
      <dsp:spPr>
        <a:xfrm>
          <a:off x="5004085" y="3374422"/>
          <a:ext cx="3129892" cy="196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30"/>
              </a:lnTo>
              <a:lnTo>
                <a:pt x="3129892" y="1846430"/>
              </a:lnTo>
              <a:lnTo>
                <a:pt x="3129892" y="1965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F09D7-740C-45E1-AB0B-28BB9593392C}">
      <dsp:nvSpPr>
        <dsp:cNvPr id="0" name=""/>
        <dsp:cNvSpPr/>
      </dsp:nvSpPr>
      <dsp:spPr>
        <a:xfrm>
          <a:off x="5004085" y="3374422"/>
          <a:ext cx="549457" cy="1965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30"/>
              </a:lnTo>
              <a:lnTo>
                <a:pt x="549457" y="1846430"/>
              </a:lnTo>
              <a:lnTo>
                <a:pt x="549457" y="1965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DA85-A410-4C18-8077-5A47205300CE}">
      <dsp:nvSpPr>
        <dsp:cNvPr id="0" name=""/>
        <dsp:cNvSpPr/>
      </dsp:nvSpPr>
      <dsp:spPr>
        <a:xfrm>
          <a:off x="3130697" y="3374422"/>
          <a:ext cx="1873388" cy="1965522"/>
        </a:xfrm>
        <a:custGeom>
          <a:avLst/>
          <a:gdLst/>
          <a:ahLst/>
          <a:cxnLst/>
          <a:rect l="0" t="0" r="0" b="0"/>
          <a:pathLst>
            <a:path>
              <a:moveTo>
                <a:pt x="1873388" y="0"/>
              </a:moveTo>
              <a:lnTo>
                <a:pt x="1873388" y="1846430"/>
              </a:lnTo>
              <a:lnTo>
                <a:pt x="0" y="1846430"/>
              </a:lnTo>
              <a:lnTo>
                <a:pt x="0" y="1965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41507-B41C-43F5-92A0-BEB9FB6E5198}">
      <dsp:nvSpPr>
        <dsp:cNvPr id="0" name=""/>
        <dsp:cNvSpPr/>
      </dsp:nvSpPr>
      <dsp:spPr>
        <a:xfrm>
          <a:off x="5004085" y="3374422"/>
          <a:ext cx="2028813" cy="621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969"/>
              </a:lnTo>
              <a:lnTo>
                <a:pt x="2028813" y="501969"/>
              </a:lnTo>
              <a:lnTo>
                <a:pt x="2028813" y="621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288D9-70DD-4151-9D09-A11F611AE68F}">
      <dsp:nvSpPr>
        <dsp:cNvPr id="0" name=""/>
        <dsp:cNvSpPr/>
      </dsp:nvSpPr>
      <dsp:spPr>
        <a:xfrm>
          <a:off x="4543823" y="3374422"/>
          <a:ext cx="460262" cy="621061"/>
        </a:xfrm>
        <a:custGeom>
          <a:avLst/>
          <a:gdLst/>
          <a:ahLst/>
          <a:cxnLst/>
          <a:rect l="0" t="0" r="0" b="0"/>
          <a:pathLst>
            <a:path>
              <a:moveTo>
                <a:pt x="460262" y="0"/>
              </a:moveTo>
              <a:lnTo>
                <a:pt x="460262" y="501969"/>
              </a:lnTo>
              <a:lnTo>
                <a:pt x="0" y="501969"/>
              </a:lnTo>
              <a:lnTo>
                <a:pt x="0" y="621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40D37-A913-4AE4-A976-5FE501ACC26B}">
      <dsp:nvSpPr>
        <dsp:cNvPr id="0" name=""/>
        <dsp:cNvSpPr/>
      </dsp:nvSpPr>
      <dsp:spPr>
        <a:xfrm>
          <a:off x="2100751" y="3374422"/>
          <a:ext cx="2903334" cy="621061"/>
        </a:xfrm>
        <a:custGeom>
          <a:avLst/>
          <a:gdLst/>
          <a:ahLst/>
          <a:cxnLst/>
          <a:rect l="0" t="0" r="0" b="0"/>
          <a:pathLst>
            <a:path>
              <a:moveTo>
                <a:pt x="2903334" y="0"/>
              </a:moveTo>
              <a:lnTo>
                <a:pt x="2903334" y="501969"/>
              </a:lnTo>
              <a:lnTo>
                <a:pt x="0" y="501969"/>
              </a:lnTo>
              <a:lnTo>
                <a:pt x="0" y="621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C75E5-D7FA-44D2-837A-06A041020B9A}">
      <dsp:nvSpPr>
        <dsp:cNvPr id="0" name=""/>
        <dsp:cNvSpPr/>
      </dsp:nvSpPr>
      <dsp:spPr>
        <a:xfrm>
          <a:off x="4027697" y="2398032"/>
          <a:ext cx="1952775" cy="9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7202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Accounts Payable Defense Agencies</a:t>
          </a:r>
        </a:p>
      </dsp:txBody>
      <dsp:txXfrm>
        <a:off x="4027697" y="2398032"/>
        <a:ext cx="1952775" cy="976389"/>
      </dsp:txXfrm>
    </dsp:sp>
    <dsp:sp modelId="{E0E063EE-162F-4A97-95DC-8D1F385C2EFA}">
      <dsp:nvSpPr>
        <dsp:cNvPr id="0" name=""/>
        <dsp:cNvSpPr/>
      </dsp:nvSpPr>
      <dsp:spPr>
        <a:xfrm>
          <a:off x="4573549" y="3195417"/>
          <a:ext cx="1757498" cy="3905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Brandi McGough, Director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Frank Davila, Deputy Director</a:t>
          </a:r>
        </a:p>
      </dsp:txBody>
      <dsp:txXfrm>
        <a:off x="4573549" y="3195417"/>
        <a:ext cx="1757498" cy="390555"/>
      </dsp:txXfrm>
    </dsp:sp>
    <dsp:sp modelId="{E5258C8A-1D73-41E0-A535-13188040301F}">
      <dsp:nvSpPr>
        <dsp:cNvPr id="0" name=""/>
        <dsp:cNvSpPr/>
      </dsp:nvSpPr>
      <dsp:spPr>
        <a:xfrm>
          <a:off x="1395803" y="3995483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EBS Entitlement</a:t>
          </a:r>
        </a:p>
      </dsp:txBody>
      <dsp:txXfrm>
        <a:off x="1395803" y="3995483"/>
        <a:ext cx="1409895" cy="778428"/>
      </dsp:txXfrm>
    </dsp:sp>
    <dsp:sp modelId="{4A57C4C5-A228-4299-9CC1-3CEE2F54EB2A}">
      <dsp:nvSpPr>
        <dsp:cNvPr id="0" name=""/>
        <dsp:cNvSpPr/>
      </dsp:nvSpPr>
      <dsp:spPr>
        <a:xfrm>
          <a:off x="1856620" y="4582332"/>
          <a:ext cx="1171668" cy="292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Jamie Guzek</a:t>
          </a:r>
        </a:p>
      </dsp:txBody>
      <dsp:txXfrm>
        <a:off x="1856620" y="4582332"/>
        <a:ext cx="1171668" cy="292917"/>
      </dsp:txXfrm>
    </dsp:sp>
    <dsp:sp modelId="{97983684-53A6-4F30-BEC4-BE51A6346CD7}">
      <dsp:nvSpPr>
        <dsp:cNvPr id="0" name=""/>
        <dsp:cNvSpPr/>
      </dsp:nvSpPr>
      <dsp:spPr>
        <a:xfrm>
          <a:off x="3838875" y="3995483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DAGY Entitlement</a:t>
          </a:r>
        </a:p>
      </dsp:txBody>
      <dsp:txXfrm>
        <a:off x="3838875" y="3995483"/>
        <a:ext cx="1409895" cy="778428"/>
      </dsp:txXfrm>
    </dsp:sp>
    <dsp:sp modelId="{F4C027B8-53E9-470D-A4C6-94A136F0D6F1}">
      <dsp:nvSpPr>
        <dsp:cNvPr id="0" name=""/>
        <dsp:cNvSpPr/>
      </dsp:nvSpPr>
      <dsp:spPr>
        <a:xfrm>
          <a:off x="4354232" y="4569631"/>
          <a:ext cx="1176335" cy="294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Fon Holloway</a:t>
          </a:r>
        </a:p>
      </dsp:txBody>
      <dsp:txXfrm>
        <a:off x="4354232" y="4569631"/>
        <a:ext cx="1176335" cy="294084"/>
      </dsp:txXfrm>
    </dsp:sp>
    <dsp:sp modelId="{DD430BB8-D66C-4458-9F73-BA65CF737A05}">
      <dsp:nvSpPr>
        <dsp:cNvPr id="0" name=""/>
        <dsp:cNvSpPr/>
      </dsp:nvSpPr>
      <dsp:spPr>
        <a:xfrm>
          <a:off x="6327951" y="3995483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 Support</a:t>
          </a:r>
        </a:p>
      </dsp:txBody>
      <dsp:txXfrm>
        <a:off x="6327951" y="3995483"/>
        <a:ext cx="1409895" cy="778428"/>
      </dsp:txXfrm>
    </dsp:sp>
    <dsp:sp modelId="{9AA976E3-1B81-4BC8-876E-770C73DBF82C}">
      <dsp:nvSpPr>
        <dsp:cNvPr id="0" name=""/>
        <dsp:cNvSpPr/>
      </dsp:nvSpPr>
      <dsp:spPr>
        <a:xfrm>
          <a:off x="6863192" y="4571498"/>
          <a:ext cx="1179475" cy="294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George Rowland</a:t>
          </a:r>
        </a:p>
      </dsp:txBody>
      <dsp:txXfrm>
        <a:off x="6863192" y="4571498"/>
        <a:ext cx="1179475" cy="294870"/>
      </dsp:txXfrm>
    </dsp:sp>
    <dsp:sp modelId="{1D09FCD0-7AA2-4572-A0D4-97EE4A71D51E}">
      <dsp:nvSpPr>
        <dsp:cNvPr id="0" name=""/>
        <dsp:cNvSpPr/>
      </dsp:nvSpPr>
      <dsp:spPr>
        <a:xfrm>
          <a:off x="2425749" y="5339944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DLA AP Maintenance</a:t>
          </a:r>
        </a:p>
      </dsp:txBody>
      <dsp:txXfrm>
        <a:off x="2425749" y="5339944"/>
        <a:ext cx="1409895" cy="778428"/>
      </dsp:txXfrm>
    </dsp:sp>
    <dsp:sp modelId="{12C694F5-8634-470E-9E47-9D07D654B821}">
      <dsp:nvSpPr>
        <dsp:cNvPr id="0" name=""/>
        <dsp:cNvSpPr/>
      </dsp:nvSpPr>
      <dsp:spPr>
        <a:xfrm>
          <a:off x="2929941" y="5993759"/>
          <a:ext cx="1182634" cy="295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Abelina Jones</a:t>
          </a:r>
        </a:p>
      </dsp:txBody>
      <dsp:txXfrm>
        <a:off x="2929941" y="5993759"/>
        <a:ext cx="1182634" cy="295657"/>
      </dsp:txXfrm>
    </dsp:sp>
    <dsp:sp modelId="{6745FAA4-0A79-4B48-8A56-D5914F0EDF3F}">
      <dsp:nvSpPr>
        <dsp:cNvPr id="0" name=""/>
        <dsp:cNvSpPr/>
      </dsp:nvSpPr>
      <dsp:spPr>
        <a:xfrm>
          <a:off x="4848595" y="5339944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DAGY AP Maintenance</a:t>
          </a:r>
        </a:p>
      </dsp:txBody>
      <dsp:txXfrm>
        <a:off x="4848595" y="5339944"/>
        <a:ext cx="1409895" cy="778428"/>
      </dsp:txXfrm>
    </dsp:sp>
    <dsp:sp modelId="{AD810C8C-965B-4FF0-BBD7-FC42C2F4E951}">
      <dsp:nvSpPr>
        <dsp:cNvPr id="0" name=""/>
        <dsp:cNvSpPr/>
      </dsp:nvSpPr>
      <dsp:spPr>
        <a:xfrm>
          <a:off x="5358910" y="5971363"/>
          <a:ext cx="1187389" cy="296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Margo Berry</a:t>
          </a:r>
        </a:p>
      </dsp:txBody>
      <dsp:txXfrm>
        <a:off x="5358910" y="5971363"/>
        <a:ext cx="1187389" cy="296848"/>
      </dsp:txXfrm>
    </dsp:sp>
    <dsp:sp modelId="{A488E455-8742-4CDC-8A66-4DD00D86E7F7}">
      <dsp:nvSpPr>
        <dsp:cNvPr id="0" name=""/>
        <dsp:cNvSpPr/>
      </dsp:nvSpPr>
      <dsp:spPr>
        <a:xfrm>
          <a:off x="7429030" y="5339944"/>
          <a:ext cx="1409895" cy="778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0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DISA AP Maintenance</a:t>
          </a:r>
        </a:p>
      </dsp:txBody>
      <dsp:txXfrm>
        <a:off x="7429030" y="5339944"/>
        <a:ext cx="1409895" cy="778428"/>
      </dsp:txXfrm>
    </dsp:sp>
    <dsp:sp modelId="{C9A53F42-EA9B-43AA-BA75-E42B1EFFD792}">
      <dsp:nvSpPr>
        <dsp:cNvPr id="0" name=""/>
        <dsp:cNvSpPr/>
      </dsp:nvSpPr>
      <dsp:spPr>
        <a:xfrm>
          <a:off x="7938656" y="5971363"/>
          <a:ext cx="1192189" cy="2980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Brialle Menefee</a:t>
          </a:r>
        </a:p>
      </dsp:txBody>
      <dsp:txXfrm>
        <a:off x="7938656" y="5971363"/>
        <a:ext cx="1192189" cy="298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8EE9-5AB6-4765-8C9E-B8FB5550A1ED}">
      <dsp:nvSpPr>
        <dsp:cNvPr id="0" name=""/>
        <dsp:cNvSpPr/>
      </dsp:nvSpPr>
      <dsp:spPr>
        <a:xfrm rot="16200000">
          <a:off x="-1929117" y="1933947"/>
          <a:ext cx="5562600" cy="16947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Customers: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DCAA, DCMA, DCSA, DeCA, DHRA, DMEA, DTIC, USMC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Contractual and miscellaneous payments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Payment  certification</a:t>
          </a:r>
        </a:p>
      </dsp:txBody>
      <dsp:txXfrm rot="5400000">
        <a:off x="4830" y="1112520"/>
        <a:ext cx="1694705" cy="3337560"/>
      </dsp:txXfrm>
    </dsp:sp>
    <dsp:sp modelId="{162ED4E5-3FB5-4526-B97B-C50524F8D387}">
      <dsp:nvSpPr>
        <dsp:cNvPr id="0" name=""/>
        <dsp:cNvSpPr/>
      </dsp:nvSpPr>
      <dsp:spPr>
        <a:xfrm rot="16200000">
          <a:off x="-107308" y="1933947"/>
          <a:ext cx="5562600" cy="16947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Customer: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DISA GF new for FY25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Contractual and miscellaneous payments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Payment  certification</a:t>
          </a:r>
        </a:p>
      </dsp:txBody>
      <dsp:txXfrm rot="5400000">
        <a:off x="1826639" y="1112520"/>
        <a:ext cx="1694705" cy="3337560"/>
      </dsp:txXfrm>
    </dsp:sp>
    <dsp:sp modelId="{11838D77-1C5C-4E94-A71F-6CC8C1092BD9}">
      <dsp:nvSpPr>
        <dsp:cNvPr id="0" name=""/>
        <dsp:cNvSpPr/>
      </dsp:nvSpPr>
      <dsp:spPr>
        <a:xfrm rot="16200000">
          <a:off x="1714500" y="1933947"/>
          <a:ext cx="5562600" cy="16947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Customer: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DeCA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Specifically services DeCA commissaries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CONUS and OCONUS payments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Payment  certification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 rot="5400000">
        <a:off x="3648447" y="1112520"/>
        <a:ext cx="1694705" cy="3337560"/>
      </dsp:txXfrm>
    </dsp:sp>
    <dsp:sp modelId="{F432612B-4256-4F48-8740-712AA43E1B44}">
      <dsp:nvSpPr>
        <dsp:cNvPr id="0" name=""/>
        <dsp:cNvSpPr/>
      </dsp:nvSpPr>
      <dsp:spPr>
        <a:xfrm rot="16200000">
          <a:off x="3536308" y="1933947"/>
          <a:ext cx="5562600" cy="16947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FABS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Customer: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DISA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Specifically services DISA telecom business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Contractual payments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Payment  certification</a:t>
          </a:r>
        </a:p>
      </dsp:txBody>
      <dsp:txXfrm rot="5400000">
        <a:off x="5470255" y="1112520"/>
        <a:ext cx="1694705" cy="3337560"/>
      </dsp:txXfrm>
    </dsp:sp>
    <dsp:sp modelId="{36D5610E-E7EA-424A-8A37-03BA67742549}">
      <dsp:nvSpPr>
        <dsp:cNvPr id="0" name=""/>
        <dsp:cNvSpPr/>
      </dsp:nvSpPr>
      <dsp:spPr>
        <a:xfrm rot="16200000">
          <a:off x="5358117" y="1933947"/>
          <a:ext cx="5562600" cy="16947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CAPS-W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Customer: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DCAA, DCMA, DCSA, DeCA, DHRA, DISA, DMEA, DTIC, USMC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Legacy vendor pay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Contractual and miscellaneous payments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Payment  certification</a:t>
          </a:r>
        </a:p>
      </dsp:txBody>
      <dsp:txXfrm rot="5400000">
        <a:off x="7292064" y="1112520"/>
        <a:ext cx="1694705" cy="333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CC07FA4-6770-4925-BFCA-2D523E0DC49F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B9E5614-C326-4E20-B531-31CBCDA6F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DB9E5614-C326-4E20-B531-31CBCDA6FB5B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1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DB9E5614-C326-4E20-B531-31CBCDA6FB5B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45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9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11098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 2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1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5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82563"/>
            <a:ext cx="7369175" cy="431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AFFA-24BE-4592-B5E5-33A7459D595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793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109-9CA9-4738-B7DC-3B8602230E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3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4339" y="182565"/>
            <a:ext cx="8389937" cy="628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4B73-46E8-439F-AE38-D4326EC1DF01}" type="datetime1">
              <a:rPr lang="en-US">
                <a:solidFill>
                  <a:prstClr val="white"/>
                </a:solidFill>
              </a:rPr>
              <a:pPr>
                <a:defRPr/>
              </a:pPr>
              <a:t>10/8/2024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Integrity - Innovation - Service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BA17-E201-431D-87FA-B0BC868B79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54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9B86-9834-4D3E-80C2-4D1D37A351F9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20B-48F6-4C76-8E30-203C32B91387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9B86-9834-4D3E-80C2-4D1D37A351F9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5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5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0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20B-48F6-4C76-8E30-203C32B91387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50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DCF6B4-D0DA-46AE-957F-F8C0A07006B2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26364"/>
                </a:solidFill>
              </a:rPr>
              <a:t>Defense Finance and Accounting Service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20" y="228600"/>
            <a:ext cx="2273300" cy="2598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69E164-5E49-43FD-9203-20DA3290BB23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6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1" y="6496461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800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5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9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69E164-5E49-43FD-9203-20DA3290BB23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9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2" y="95253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6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9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5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Second level</a:t>
            </a:r>
          </a:p>
          <a:p>
            <a:pPr marL="342900" lvl="2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Third level</a:t>
            </a:r>
          </a:p>
          <a:p>
            <a:pPr marL="342900" lvl="3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Fourth level</a:t>
            </a:r>
          </a:p>
          <a:p>
            <a:pPr marL="342900" lvl="4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F13BF1-4A25-4CD7-B44C-3F55FC258D00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001125" cy="6556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89916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7" descr="PSAH_print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24576">
            <a:off x="7787090" y="186223"/>
            <a:ext cx="1328584" cy="7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i.j.mcgough.civ@mail.mi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5728"/>
            <a:ext cx="6172200" cy="914400"/>
          </a:xfrm>
        </p:spPr>
        <p:txBody>
          <a:bodyPr/>
          <a:lstStyle/>
          <a:p>
            <a:r>
              <a:rPr lang="en-US" dirty="0">
                <a:solidFill>
                  <a:srgbClr val="16216C"/>
                </a:solidFill>
              </a:rPr>
              <a:t>Accounts Payable Defe</a:t>
            </a:r>
            <a:r>
              <a:rPr lang="en-US" dirty="0"/>
              <a:t>nse Agencies</a:t>
            </a:r>
            <a:endParaRPr lang="en-US" dirty="0">
              <a:solidFill>
                <a:srgbClr val="16216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Brandi McGough – Director, AP DA</a:t>
            </a:r>
          </a:p>
          <a:p>
            <a:r>
              <a:rPr lang="en-US" dirty="0"/>
              <a:t>October 16,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Integrity - Service - Innovation</a:t>
            </a:r>
          </a:p>
        </p:txBody>
      </p:sp>
    </p:spTree>
    <p:extLst>
      <p:ext uri="{BB962C8B-B14F-4D97-AF65-F5344CB8AC3E}">
        <p14:creationId xmlns:p14="http://schemas.microsoft.com/office/powerpoint/2010/main" val="111255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" y="2779180"/>
            <a:ext cx="3958590" cy="3657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905000"/>
            <a:ext cx="8382000" cy="6098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Commercial Pay, Accounting, and AP Support Services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Defense Agencies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2ED63-F903-49E3-90B1-C22521C242F8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0A4B7-05AF-4F5F-8812-770AA6AFFD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2410" y="3057144"/>
            <a:ext cx="3958590" cy="3505200"/>
          </a:xfrm>
        </p:spPr>
        <p:txBody>
          <a:bodyPr>
            <a:normAutofit/>
          </a:bodyPr>
          <a:lstStyle/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254 Employees</a:t>
            </a:r>
          </a:p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10 Customers</a:t>
            </a:r>
          </a:p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6 Entitlement and Accounting Systems</a:t>
            </a:r>
          </a:p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Over 24 million disbursement transactions annually</a:t>
            </a:r>
          </a:p>
          <a:p>
            <a:pPr marL="5715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Over $56 billion disbursed and accounted for annually </a:t>
            </a:r>
          </a:p>
          <a:p>
            <a:pPr marL="171450" indent="5715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1400" b="1" u="sng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672763"/>
            <a:ext cx="441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0"/>
                <a:gradFill flip="none" rotWithShape="1">
                  <a:gsLst>
                    <a:gs pos="38000">
                      <a:srgbClr val="C0504D">
                        <a:lumMod val="75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PROFILE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97680" y="2727911"/>
            <a:ext cx="4526280" cy="3760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Logistics Agencies (DLA)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Contract Management Agency (DCMA)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MicroElectronics Agency (DMEA)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Technical Information Center (DTIC)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Counterintelligence and Security Agency (DCSA)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Information Systems Agency (DISA)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Commissary Agency (DeCA)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Contract Audit Agency (DCAA)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 Human Resource Agency (DHRA)</a:t>
            </a:r>
          </a:p>
          <a:p>
            <a:pPr marL="568325" marR="0" lvl="0" indent="-3397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United States Marine Corp (USMC)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2742920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gradFill flip="none" rotWithShape="1">
                  <a:gsLst>
                    <a:gs pos="75000">
                      <a:srgbClr val="C0504D">
                        <a:lumMod val="60000"/>
                        <a:lumOff val="4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Customers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" y="2752902"/>
            <a:ext cx="441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gradFill flip="none" rotWithShape="1">
                  <a:gsLst>
                    <a:gs pos="72000">
                      <a:srgbClr val="C0504D"/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27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Operations Summary</a:t>
            </a:r>
          </a:p>
        </p:txBody>
      </p:sp>
    </p:spTree>
    <p:extLst>
      <p:ext uri="{BB962C8B-B14F-4D97-AF65-F5344CB8AC3E}">
        <p14:creationId xmlns:p14="http://schemas.microsoft.com/office/powerpoint/2010/main" val="82408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Columbus – Accounts Payable Defense Agencies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FC439FE-076C-C0D5-DE4F-A056A503F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014723"/>
              </p:ext>
            </p:extLst>
          </p:nvPr>
        </p:nvGraphicFramePr>
        <p:xfrm>
          <a:off x="-685800" y="-694944"/>
          <a:ext cx="10058400" cy="717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44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953B4-31DF-FEB4-918D-A1CB95AF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FCA67-D97B-2270-8EE9-C1075BB6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EBS Entitlement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1B823F0-24AC-B586-DFA4-72570B857093}"/>
              </a:ext>
            </a:extLst>
          </p:cNvPr>
          <p:cNvSpPr/>
          <p:nvPr/>
        </p:nvSpPr>
        <p:spPr>
          <a:xfrm>
            <a:off x="152400" y="2209800"/>
            <a:ext cx="2743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System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/>
              <a:t>EBS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D1E6CC2E-CE00-B5AE-9AE1-48121DDE1A6E}"/>
              </a:ext>
            </a:extLst>
          </p:cNvPr>
          <p:cNvSpPr/>
          <p:nvPr/>
        </p:nvSpPr>
        <p:spPr>
          <a:xfrm>
            <a:off x="5791200" y="1548384"/>
            <a:ext cx="3276600" cy="403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Perform entitlement actions necessary to generate payments to vendors and individuals for services performed and/or goods/materials received.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Process contract and miscellaneous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Perform payment 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92% electronic payment rate</a:t>
            </a:r>
          </a:p>
          <a:p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4E30AE0-60A8-26FB-A385-E343F20B972D}"/>
              </a:ext>
            </a:extLst>
          </p:cNvPr>
          <p:cNvSpPr/>
          <p:nvPr/>
        </p:nvSpPr>
        <p:spPr>
          <a:xfrm>
            <a:off x="2971800" y="2209800"/>
            <a:ext cx="2743200" cy="241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Customer</a:t>
            </a:r>
          </a:p>
          <a:p>
            <a:endParaRPr lang="en-US" sz="2400" dirty="0"/>
          </a:p>
          <a:p>
            <a:pPr algn="ctr"/>
            <a:r>
              <a:rPr lang="en-US" sz="2400" dirty="0"/>
              <a:t>DLA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45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A8038-AD51-6880-6D57-B9259A2B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2729B-B395-BDB7-5DF5-4F77175A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DAGY Entitlement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51852B8-A5E5-9413-B70A-F147F03EB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592659"/>
              </p:ext>
            </p:extLst>
          </p:nvPr>
        </p:nvGraphicFramePr>
        <p:xfrm>
          <a:off x="76200" y="9144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8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04800" y="2857500"/>
            <a:ext cx="8534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44365" y="1143000"/>
            <a:ext cx="8655269" cy="847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Process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5129" y="1158510"/>
            <a:ext cx="8183071" cy="10512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Entitlement Mission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Review, input, and certify commercial contractor payments and miscellaneous non-contract payments to vendors and employees.</a:t>
            </a:r>
          </a:p>
          <a:p>
            <a:pPr marL="566738" indent="-3349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231775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50" dirty="0">
              <a:solidFill>
                <a:schemeClr val="accent2">
                  <a:lumMod val="75000"/>
                </a:schemeClr>
              </a:solidFill>
            </a:endParaRPr>
          </a:p>
          <a:p>
            <a:pPr marL="566738" indent="-334963">
              <a:lnSpc>
                <a:spcPct val="120000"/>
              </a:lnSpc>
              <a:spcBef>
                <a:spcPts val="0"/>
              </a:spcBef>
              <a:defRPr/>
            </a:pPr>
            <a:endParaRPr lang="en-US" sz="1450" dirty="0">
              <a:solidFill>
                <a:schemeClr val="accent2">
                  <a:lumMod val="75000"/>
                </a:schemeClr>
              </a:solidFill>
            </a:endParaRPr>
          </a:p>
          <a:p>
            <a:pPr marL="231775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5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5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628" y="2438400"/>
            <a:ext cx="1123855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Vendor submits invoice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" y="3418349"/>
            <a:ext cx="914398" cy="1129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2623" r="20190" b="25340"/>
          <a:stretch/>
        </p:blipFill>
        <p:spPr>
          <a:xfrm>
            <a:off x="1883585" y="3413216"/>
            <a:ext cx="832045" cy="115161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752600" y="2471453"/>
            <a:ext cx="1123855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Customer receives and accepts goods/service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83583" y="2512623"/>
            <a:ext cx="1124331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Upon 3-way match, DFAS entitles for payment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15572" y="2493411"/>
            <a:ext cx="1128894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DFAS matches the invoice, the receipt &amp; the contract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7110" b="1312"/>
          <a:stretch/>
        </p:blipFill>
        <p:spPr>
          <a:xfrm>
            <a:off x="4366664" y="3427524"/>
            <a:ext cx="920421" cy="11299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60" y="3431892"/>
            <a:ext cx="585925" cy="11583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23" y="3421819"/>
            <a:ext cx="639108" cy="11683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2623" r="20190" b="25340"/>
          <a:stretch/>
        </p:blipFill>
        <p:spPr>
          <a:xfrm>
            <a:off x="3521549" y="3408012"/>
            <a:ext cx="615045" cy="1182188"/>
          </a:xfrm>
          <a:prstGeom prst="rect">
            <a:avLst/>
          </a:prstGeom>
        </p:spPr>
      </p:pic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F2DB9E83-905A-4AA6-F4F6-789B3FE68F80}"/>
              </a:ext>
            </a:extLst>
          </p:cNvPr>
          <p:cNvSpPr/>
          <p:nvPr/>
        </p:nvSpPr>
        <p:spPr>
          <a:xfrm>
            <a:off x="5547031" y="2491434"/>
            <a:ext cx="1124331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DFAS performs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</a:rPr>
              <a:t>prevalidation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8F0C1F44-5710-CDD8-CDD7-2CE676FF6962}"/>
              </a:ext>
            </a:extLst>
          </p:cNvPr>
          <p:cNvSpPr/>
          <p:nvPr/>
        </p:nvSpPr>
        <p:spPr>
          <a:xfrm>
            <a:off x="6815042" y="2388225"/>
            <a:ext cx="1753268" cy="10869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</a:rPr>
              <a:t>The disbursement goes to the vendors bank, gets reported to Treasury, and sent to accounting system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EF1551-5FCE-73E9-6722-177517D99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40110"/>
            <a:ext cx="1260137" cy="10234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FA2715-A086-0413-8564-593FA1A5D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480" y="3411143"/>
            <a:ext cx="1403750" cy="11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D076-5F46-6022-DFA4-BD00F675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Delays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A4835-27F1-4520-4097-AEFDB27AE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0" y="1828800"/>
            <a:ext cx="4191000" cy="3200400"/>
          </a:xfrm>
        </p:spPr>
        <p:txBody>
          <a:bodyPr>
            <a:normAutofit/>
          </a:bodyPr>
          <a:lstStyle/>
          <a:p>
            <a:r>
              <a:rPr lang="en-US" dirty="0"/>
              <a:t>Incorrect pay office</a:t>
            </a:r>
          </a:p>
          <a:p>
            <a:r>
              <a:rPr lang="en-US" dirty="0"/>
              <a:t>Missing/incorrect line of accounting</a:t>
            </a:r>
          </a:p>
          <a:p>
            <a:r>
              <a:rPr lang="en-US" dirty="0"/>
              <a:t>Insufficient funds</a:t>
            </a:r>
          </a:p>
          <a:p>
            <a:r>
              <a:rPr lang="en-US" dirty="0"/>
              <a:t>Missing receipt/acceptance</a:t>
            </a:r>
          </a:p>
          <a:p>
            <a:r>
              <a:rPr lang="en-US" dirty="0"/>
              <a:t>Inactive SAM registration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16123-9FD1-5186-80FD-2BE4C80D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Issues Stop Stock Illustrations – 1,990 ...">
            <a:extLst>
              <a:ext uri="{FF2B5EF4-FFF2-40B4-BE49-F238E27FC236}">
                <a16:creationId xmlns:a16="http://schemas.microsoft.com/office/drawing/2014/main" id="{14DC1A89-3749-1F25-0E9F-4CA0403C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315200" cy="2994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4419600"/>
            <a:ext cx="5867400" cy="1600200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Contact Info:</a:t>
            </a:r>
          </a:p>
          <a:p>
            <a:pPr algn="ctr"/>
            <a:r>
              <a:rPr lang="en-US" sz="2400" dirty="0">
                <a:hlinkClick r:id="rId3"/>
              </a:rPr>
              <a:t>brandi.j.mcgough.civ@mail.mil</a:t>
            </a:r>
            <a:endParaRPr lang="en-US" sz="2400" dirty="0"/>
          </a:p>
          <a:p>
            <a:pPr algn="ctr"/>
            <a:r>
              <a:rPr lang="en-US" sz="2400" dirty="0"/>
              <a:t>Phone: 614-701-4453</a:t>
            </a:r>
          </a:p>
        </p:txBody>
      </p:sp>
    </p:spTree>
    <p:extLst>
      <p:ext uri="{BB962C8B-B14F-4D97-AF65-F5344CB8AC3E}">
        <p14:creationId xmlns:p14="http://schemas.microsoft.com/office/powerpoint/2010/main" val="2860911332"/>
      </p:ext>
    </p:extLst>
  </p:cSld>
  <p:clrMapOvr>
    <a:masterClrMapping/>
  </p:clrMapOvr>
</p:sld>
</file>

<file path=ppt/theme/theme1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110445</TotalTime>
  <Words>458</Words>
  <Application>Microsoft Office PowerPoint</Application>
  <PresentationFormat>On-screen Show (4:3)</PresentationFormat>
  <Paragraphs>126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Wingdings 2</vt:lpstr>
      <vt:lpstr>PSAH_PowerPoint_Template_FY14</vt:lpstr>
      <vt:lpstr>Content Slides</vt:lpstr>
      <vt:lpstr>Last Slide</vt:lpstr>
      <vt:lpstr>1_Content Slides</vt:lpstr>
      <vt:lpstr>6_Content Slides</vt:lpstr>
      <vt:lpstr>Accounts Payable Defense Agencies</vt:lpstr>
      <vt:lpstr>Accounts Payable Defense Agencies</vt:lpstr>
      <vt:lpstr>Columbus – Accounts Payable Defense Agencies</vt:lpstr>
      <vt:lpstr>EBS Entitlement</vt:lpstr>
      <vt:lpstr>DAGY Entitlement</vt:lpstr>
      <vt:lpstr>Payment Process</vt:lpstr>
      <vt:lpstr>Payment Delays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(2nd line if necessary)</dc:title>
  <dc:creator>ELKS, LOREN CIV DFAS</dc:creator>
  <cp:lastModifiedBy>Postma, Sheri Marie CIV DFAS JAC (USA)</cp:lastModifiedBy>
  <cp:revision>2448</cp:revision>
  <cp:lastPrinted>2024-10-08T17:42:47Z</cp:lastPrinted>
  <dcterms:modified xsi:type="dcterms:W3CDTF">2024-10-08T17:43:00Z</dcterms:modified>
</cp:coreProperties>
</file>